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7" r:id="rId4"/>
    <p:sldId id="262" r:id="rId5"/>
    <p:sldId id="260" r:id="rId6"/>
    <p:sldId id="278" r:id="rId7"/>
    <p:sldId id="270" r:id="rId8"/>
    <p:sldId id="263" r:id="rId9"/>
    <p:sldId id="274" r:id="rId10"/>
    <p:sldId id="279" r:id="rId11"/>
    <p:sldId id="276" r:id="rId12"/>
    <p:sldId id="268" r:id="rId13"/>
    <p:sldId id="257" r:id="rId14"/>
    <p:sldId id="280" r:id="rId15"/>
    <p:sldId id="281" r:id="rId16"/>
    <p:sldId id="282" r:id="rId17"/>
    <p:sldId id="273" r:id="rId18"/>
    <p:sldId id="272" r:id="rId19"/>
    <p:sldId id="283" r:id="rId20"/>
    <p:sldId id="275" r:id="rId21"/>
    <p:sldId id="267" r:id="rId22"/>
    <p:sldId id="265" r:id="rId23"/>
    <p:sldId id="264" r:id="rId24"/>
    <p:sldId id="266" r:id="rId25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773A45-EEE3-43D7-AAA8-F27ED32006B6}" v="367" dt="2020-01-09T21:47:41.7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4660"/>
  </p:normalViewPr>
  <p:slideViewPr>
    <p:cSldViewPr snapToGrid="0">
      <p:cViewPr>
        <p:scale>
          <a:sx n="75" d="100"/>
          <a:sy n="75" d="100"/>
        </p:scale>
        <p:origin x="192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ederik Trondhjem" userId="ca96a7e92ffecdb7" providerId="LiveId" clId="{33773A45-EEE3-43D7-AAA8-F27ED32006B6}"/>
    <pc:docChg chg="undo custSel mod addSld delSld modSld sldOrd">
      <pc:chgData name="Frederik Trondhjem" userId="ca96a7e92ffecdb7" providerId="LiveId" clId="{33773A45-EEE3-43D7-AAA8-F27ED32006B6}" dt="2020-01-09T21:47:41.733" v="1173"/>
      <pc:docMkLst>
        <pc:docMk/>
      </pc:docMkLst>
      <pc:sldChg chg="modSp modTransition">
        <pc:chgData name="Frederik Trondhjem" userId="ca96a7e92ffecdb7" providerId="LiveId" clId="{33773A45-EEE3-43D7-AAA8-F27ED32006B6}" dt="2020-01-09T21:43:48.695" v="1158"/>
        <pc:sldMkLst>
          <pc:docMk/>
          <pc:sldMk cId="4230958955" sldId="256"/>
        </pc:sldMkLst>
        <pc:spChg chg="mod">
          <ac:chgData name="Frederik Trondhjem" userId="ca96a7e92ffecdb7" providerId="LiveId" clId="{33773A45-EEE3-43D7-AAA8-F27ED32006B6}" dt="2020-01-09T21:32:51.319" v="1153" actId="207"/>
          <ac:spMkLst>
            <pc:docMk/>
            <pc:sldMk cId="4230958955" sldId="256"/>
            <ac:spMk id="2" creationId="{10B10819-B49B-46D0-A33D-526EB32E3491}"/>
          </ac:spMkLst>
        </pc:spChg>
        <pc:spChg chg="mod">
          <ac:chgData name="Frederik Trondhjem" userId="ca96a7e92ffecdb7" providerId="LiveId" clId="{33773A45-EEE3-43D7-AAA8-F27ED32006B6}" dt="2020-01-09T21:32:54.246" v="1154" actId="207"/>
          <ac:spMkLst>
            <pc:docMk/>
            <pc:sldMk cId="4230958955" sldId="256"/>
            <ac:spMk id="3" creationId="{375358F8-630D-448B-9D82-B5C9BA692093}"/>
          </ac:spMkLst>
        </pc:spChg>
      </pc:sldChg>
      <pc:sldChg chg="addSp delSp modSp add modTransition">
        <pc:chgData name="Frederik Trondhjem" userId="ca96a7e92ffecdb7" providerId="LiveId" clId="{33773A45-EEE3-43D7-AAA8-F27ED32006B6}" dt="2020-01-09T21:44:16.203" v="1169"/>
        <pc:sldMkLst>
          <pc:docMk/>
          <pc:sldMk cId="3613372711" sldId="257"/>
        </pc:sldMkLst>
        <pc:spChg chg="mod">
          <ac:chgData name="Frederik Trondhjem" userId="ca96a7e92ffecdb7" providerId="LiveId" clId="{33773A45-EEE3-43D7-AAA8-F27ED32006B6}" dt="2020-01-09T21:32:19.172" v="1150" actId="207"/>
          <ac:spMkLst>
            <pc:docMk/>
            <pc:sldMk cId="3613372711" sldId="257"/>
            <ac:spMk id="2" creationId="{10B10819-B49B-46D0-A33D-526EB32E3491}"/>
          </ac:spMkLst>
        </pc:spChg>
        <pc:spChg chg="del mod">
          <ac:chgData name="Frederik Trondhjem" userId="ca96a7e92ffecdb7" providerId="LiveId" clId="{33773A45-EEE3-43D7-AAA8-F27ED32006B6}" dt="2020-01-09T21:32:38.793" v="1152" actId="478"/>
          <ac:spMkLst>
            <pc:docMk/>
            <pc:sldMk cId="3613372711" sldId="257"/>
            <ac:spMk id="3" creationId="{375358F8-630D-448B-9D82-B5C9BA692093}"/>
          </ac:spMkLst>
        </pc:spChg>
        <pc:spChg chg="add mod">
          <ac:chgData name="Frederik Trondhjem" userId="ca96a7e92ffecdb7" providerId="LiveId" clId="{33773A45-EEE3-43D7-AAA8-F27ED32006B6}" dt="2020-01-09T21:32:38.793" v="1152" actId="478"/>
          <ac:spMkLst>
            <pc:docMk/>
            <pc:sldMk cId="3613372711" sldId="257"/>
            <ac:spMk id="5" creationId="{9390FFCF-B673-45DF-8AF8-AB7623E70999}"/>
          </ac:spMkLst>
        </pc:spChg>
      </pc:sldChg>
      <pc:sldChg chg="addSp delSp modSp del">
        <pc:chgData name="Frederik Trondhjem" userId="ca96a7e92ffecdb7" providerId="LiveId" clId="{33773A45-EEE3-43D7-AAA8-F27ED32006B6}" dt="2020-01-09T17:21:43.442" v="200" actId="47"/>
        <pc:sldMkLst>
          <pc:docMk/>
          <pc:sldMk cId="2470242262" sldId="258"/>
        </pc:sldMkLst>
        <pc:spChg chg="mod">
          <ac:chgData name="Frederik Trondhjem" userId="ca96a7e92ffecdb7" providerId="LiveId" clId="{33773A45-EEE3-43D7-AAA8-F27ED32006B6}" dt="2020-01-09T17:11:44.600" v="146" actId="20577"/>
          <ac:spMkLst>
            <pc:docMk/>
            <pc:sldMk cId="2470242262" sldId="258"/>
            <ac:spMk id="2" creationId="{10B10819-B49B-46D0-A33D-526EB32E3491}"/>
          </ac:spMkLst>
        </pc:spChg>
        <pc:picChg chg="del mod">
          <ac:chgData name="Frederik Trondhjem" userId="ca96a7e92ffecdb7" providerId="LiveId" clId="{33773A45-EEE3-43D7-AAA8-F27ED32006B6}" dt="2020-01-09T17:21:41.801" v="199" actId="478"/>
          <ac:picMkLst>
            <pc:docMk/>
            <pc:sldMk cId="2470242262" sldId="258"/>
            <ac:picMk id="7" creationId="{FCF0DB55-BFDD-43A9-BACF-F6A6701DA466}"/>
          </ac:picMkLst>
        </pc:picChg>
        <pc:picChg chg="del mod">
          <ac:chgData name="Frederik Trondhjem" userId="ca96a7e92ffecdb7" providerId="LiveId" clId="{33773A45-EEE3-43D7-AAA8-F27ED32006B6}" dt="2020-01-09T16:48:38.712" v="3" actId="478"/>
          <ac:picMkLst>
            <pc:docMk/>
            <pc:sldMk cId="2470242262" sldId="258"/>
            <ac:picMk id="11" creationId="{4A2F80DB-5D1C-4D20-839E-61361B708681}"/>
          </ac:picMkLst>
        </pc:picChg>
        <pc:cxnChg chg="add del mod">
          <ac:chgData name="Frederik Trondhjem" userId="ca96a7e92ffecdb7" providerId="LiveId" clId="{33773A45-EEE3-43D7-AAA8-F27ED32006B6}" dt="2020-01-09T17:15:42.543" v="148" actId="11529"/>
          <ac:cxnSpMkLst>
            <pc:docMk/>
            <pc:sldMk cId="2470242262" sldId="258"/>
            <ac:cxnSpMk id="5" creationId="{A675D600-0991-42C5-ACD4-EE7ED13F5A39}"/>
          </ac:cxnSpMkLst>
        </pc:cxnChg>
      </pc:sldChg>
      <pc:sldChg chg="addSp modSp ord modTransition">
        <pc:chgData name="Frederik Trondhjem" userId="ca96a7e92ffecdb7" providerId="LiveId" clId="{33773A45-EEE3-43D7-AAA8-F27ED32006B6}" dt="2020-01-09T21:43:51.020" v="1160"/>
        <pc:sldMkLst>
          <pc:docMk/>
          <pc:sldMk cId="1962692624" sldId="259"/>
        </pc:sldMkLst>
        <pc:spChg chg="mod">
          <ac:chgData name="Frederik Trondhjem" userId="ca96a7e92ffecdb7" providerId="LiveId" clId="{33773A45-EEE3-43D7-AAA8-F27ED32006B6}" dt="2020-01-09T17:27:04.363" v="247" actId="1076"/>
          <ac:spMkLst>
            <pc:docMk/>
            <pc:sldMk cId="1962692624" sldId="259"/>
            <ac:spMk id="6" creationId="{0987B5F2-3F1E-496C-AC27-2EA602C7F4C8}"/>
          </ac:spMkLst>
        </pc:spChg>
        <pc:spChg chg="mod">
          <ac:chgData name="Frederik Trondhjem" userId="ca96a7e92ffecdb7" providerId="LiveId" clId="{33773A45-EEE3-43D7-AAA8-F27ED32006B6}" dt="2020-01-09T17:27:04.363" v="247" actId="1076"/>
          <ac:spMkLst>
            <pc:docMk/>
            <pc:sldMk cId="1962692624" sldId="259"/>
            <ac:spMk id="11" creationId="{CABA8B2F-C8BD-4DDB-AE98-C8B2BE66150C}"/>
          </ac:spMkLst>
        </pc:spChg>
        <pc:spChg chg="mod">
          <ac:chgData name="Frederik Trondhjem" userId="ca96a7e92ffecdb7" providerId="LiveId" clId="{33773A45-EEE3-43D7-AAA8-F27ED32006B6}" dt="2020-01-09T17:27:04.363" v="247" actId="1076"/>
          <ac:spMkLst>
            <pc:docMk/>
            <pc:sldMk cId="1962692624" sldId="259"/>
            <ac:spMk id="12" creationId="{20E91423-D071-4D62-BAA3-385E70F9FE03}"/>
          </ac:spMkLst>
        </pc:spChg>
        <pc:spChg chg="mod">
          <ac:chgData name="Frederik Trondhjem" userId="ca96a7e92ffecdb7" providerId="LiveId" clId="{33773A45-EEE3-43D7-AAA8-F27ED32006B6}" dt="2020-01-09T17:27:04.363" v="247" actId="1076"/>
          <ac:spMkLst>
            <pc:docMk/>
            <pc:sldMk cId="1962692624" sldId="259"/>
            <ac:spMk id="13" creationId="{58E410C7-3011-44CE-AF02-FB7C81FE09BE}"/>
          </ac:spMkLst>
        </pc:spChg>
        <pc:spChg chg="mod">
          <ac:chgData name="Frederik Trondhjem" userId="ca96a7e92ffecdb7" providerId="LiveId" clId="{33773A45-EEE3-43D7-AAA8-F27ED32006B6}" dt="2020-01-09T17:32:50.923" v="537" actId="1076"/>
          <ac:spMkLst>
            <pc:docMk/>
            <pc:sldMk cId="1962692624" sldId="259"/>
            <ac:spMk id="15" creationId="{0226A883-E9A8-44B5-8E3A-82240C34D43B}"/>
          </ac:spMkLst>
        </pc:spChg>
        <pc:spChg chg="mod">
          <ac:chgData name="Frederik Trondhjem" userId="ca96a7e92ffecdb7" providerId="LiveId" clId="{33773A45-EEE3-43D7-AAA8-F27ED32006B6}" dt="2020-01-09T17:29:23.383" v="487" actId="20577"/>
          <ac:spMkLst>
            <pc:docMk/>
            <pc:sldMk cId="1962692624" sldId="259"/>
            <ac:spMk id="16" creationId="{41CFEC65-067C-4DA8-9613-4F439FD91BC2}"/>
          </ac:spMkLst>
        </pc:spChg>
        <pc:spChg chg="add mod">
          <ac:chgData name="Frederik Trondhjem" userId="ca96a7e92ffecdb7" providerId="LiveId" clId="{33773A45-EEE3-43D7-AAA8-F27ED32006B6}" dt="2020-01-09T17:31:47.413" v="526" actId="571"/>
          <ac:spMkLst>
            <pc:docMk/>
            <pc:sldMk cId="1962692624" sldId="259"/>
            <ac:spMk id="17" creationId="{3F4D924B-727F-4BA6-B5B9-B97509B24C25}"/>
          </ac:spMkLst>
        </pc:spChg>
        <pc:picChg chg="mod">
          <ac:chgData name="Frederik Trondhjem" userId="ca96a7e92ffecdb7" providerId="LiveId" clId="{33773A45-EEE3-43D7-AAA8-F27ED32006B6}" dt="2020-01-09T17:30:26.125" v="518" actId="1038"/>
          <ac:picMkLst>
            <pc:docMk/>
            <pc:sldMk cId="1962692624" sldId="259"/>
            <ac:picMk id="5" creationId="{7070E15F-E9BC-4AE1-B5C6-A76D37518B24}"/>
          </ac:picMkLst>
        </pc:picChg>
        <pc:picChg chg="mod">
          <ac:chgData name="Frederik Trondhjem" userId="ca96a7e92ffecdb7" providerId="LiveId" clId="{33773A45-EEE3-43D7-AAA8-F27ED32006B6}" dt="2020-01-09T17:30:40.555" v="519" actId="1076"/>
          <ac:picMkLst>
            <pc:docMk/>
            <pc:sldMk cId="1962692624" sldId="259"/>
            <ac:picMk id="8" creationId="{538BB172-E349-4CFC-ABD1-AD9434CA4EF1}"/>
          </ac:picMkLst>
        </pc:picChg>
        <pc:picChg chg="add mod ord">
          <ac:chgData name="Frederik Trondhjem" userId="ca96a7e92ffecdb7" providerId="LiveId" clId="{33773A45-EEE3-43D7-AAA8-F27ED32006B6}" dt="2020-01-09T17:33:00.172" v="540" actId="1076"/>
          <ac:picMkLst>
            <pc:docMk/>
            <pc:sldMk cId="1962692624" sldId="259"/>
            <ac:picMk id="14" creationId="{AB89EE56-8DE2-4D51-8E45-17FB1697DC06}"/>
          </ac:picMkLst>
        </pc:picChg>
        <pc:picChg chg="add mod ord">
          <ac:chgData name="Frederik Trondhjem" userId="ca96a7e92ffecdb7" providerId="LiveId" clId="{33773A45-EEE3-43D7-AAA8-F27ED32006B6}" dt="2020-01-09T17:32:30.231" v="534" actId="167"/>
          <ac:picMkLst>
            <pc:docMk/>
            <pc:sldMk cId="1962692624" sldId="259"/>
            <ac:picMk id="18" creationId="{BBFD5E57-0956-4D2F-98D4-D09FE0754256}"/>
          </ac:picMkLst>
        </pc:picChg>
      </pc:sldChg>
      <pc:sldChg chg="addSp delSp modSp mod modTransition setBg delDesignElem">
        <pc:chgData name="Frederik Trondhjem" userId="ca96a7e92ffecdb7" providerId="LiveId" clId="{33773A45-EEE3-43D7-AAA8-F27ED32006B6}" dt="2020-01-09T21:43:57.100" v="1163"/>
        <pc:sldMkLst>
          <pc:docMk/>
          <pc:sldMk cId="739537359" sldId="260"/>
        </pc:sldMkLst>
        <pc:spChg chg="mod">
          <ac:chgData name="Frederik Trondhjem" userId="ca96a7e92ffecdb7" providerId="LiveId" clId="{33773A45-EEE3-43D7-AAA8-F27ED32006B6}" dt="2020-01-09T17:55:30.396" v="637" actId="14100"/>
          <ac:spMkLst>
            <pc:docMk/>
            <pc:sldMk cId="739537359" sldId="260"/>
            <ac:spMk id="2" creationId="{10B10819-B49B-46D0-A33D-526EB32E3491}"/>
          </ac:spMkLst>
        </pc:spChg>
        <pc:spChg chg="mod">
          <ac:chgData name="Frederik Trondhjem" userId="ca96a7e92ffecdb7" providerId="LiveId" clId="{33773A45-EEE3-43D7-AAA8-F27ED32006B6}" dt="2020-01-09T17:55:30.088" v="636" actId="14100"/>
          <ac:spMkLst>
            <pc:docMk/>
            <pc:sldMk cId="739537359" sldId="260"/>
            <ac:spMk id="3" creationId="{375358F8-630D-448B-9D82-B5C9BA692093}"/>
          </ac:spMkLst>
        </pc:spChg>
        <pc:spChg chg="add mod">
          <ac:chgData name="Frederik Trondhjem" userId="ca96a7e92ffecdb7" providerId="LiveId" clId="{33773A45-EEE3-43D7-AAA8-F27ED32006B6}" dt="2020-01-09T18:05:33.397" v="750" actId="14100"/>
          <ac:spMkLst>
            <pc:docMk/>
            <pc:sldMk cId="739537359" sldId="260"/>
            <ac:spMk id="6" creationId="{7D79F4AB-374E-4D01-BC6A-72D4AB7C2A73}"/>
          </ac:spMkLst>
        </pc:spChg>
        <pc:spChg chg="add del">
          <ac:chgData name="Frederik Trondhjem" userId="ca96a7e92ffecdb7" providerId="LiveId" clId="{33773A45-EEE3-43D7-AAA8-F27ED32006B6}" dt="2020-01-09T18:06:18.660" v="752"/>
          <ac:spMkLst>
            <pc:docMk/>
            <pc:sldMk cId="739537359" sldId="260"/>
            <ac:spMk id="8" creationId="{21C12AC7-6C22-4E93-B762-D87464496C91}"/>
          </ac:spMkLst>
        </pc:spChg>
        <pc:spChg chg="add del">
          <ac:chgData name="Frederik Trondhjem" userId="ca96a7e92ffecdb7" providerId="LiveId" clId="{33773A45-EEE3-43D7-AAA8-F27ED32006B6}" dt="2020-01-09T17:19:21.953" v="171" actId="26606"/>
          <ac:spMkLst>
            <pc:docMk/>
            <pc:sldMk cId="739537359" sldId="260"/>
            <ac:spMk id="9" creationId="{AA330523-F25B-4007-B3E5-ABB5637D160A}"/>
          </ac:spMkLst>
        </pc:spChg>
        <pc:spChg chg="add del">
          <ac:chgData name="Frederik Trondhjem" userId="ca96a7e92ffecdb7" providerId="LiveId" clId="{33773A45-EEE3-43D7-AAA8-F27ED32006B6}" dt="2020-01-09T17:19:40.060" v="177" actId="26606"/>
          <ac:spMkLst>
            <pc:docMk/>
            <pc:sldMk cId="739537359" sldId="260"/>
            <ac:spMk id="10" creationId="{3559A5F2-8BE0-4998-A1E4-1B145465A981}"/>
          </ac:spMkLst>
        </pc:spChg>
        <pc:spChg chg="add del">
          <ac:chgData name="Frederik Trondhjem" userId="ca96a7e92ffecdb7" providerId="LiveId" clId="{33773A45-EEE3-43D7-AAA8-F27ED32006B6}" dt="2020-01-09T17:19:38.563" v="173" actId="26606"/>
          <ac:spMkLst>
            <pc:docMk/>
            <pc:sldMk cId="739537359" sldId="260"/>
            <ac:spMk id="11" creationId="{3559A5F2-8BE0-4998-A1E4-1B145465A981}"/>
          </ac:spMkLst>
        </pc:spChg>
        <pc:spChg chg="add del">
          <ac:chgData name="Frederik Trondhjem" userId="ca96a7e92ffecdb7" providerId="LiveId" clId="{33773A45-EEE3-43D7-AAA8-F27ED32006B6}" dt="2020-01-09T17:19:07.224" v="159" actId="26606"/>
          <ac:spMkLst>
            <pc:docMk/>
            <pc:sldMk cId="739537359" sldId="260"/>
            <ac:spMk id="12" creationId="{3559A5F2-8BE0-4998-A1E4-1B145465A981}"/>
          </ac:spMkLst>
        </pc:spChg>
        <pc:spChg chg="add del">
          <ac:chgData name="Frederik Trondhjem" userId="ca96a7e92ffecdb7" providerId="LiveId" clId="{33773A45-EEE3-43D7-AAA8-F27ED32006B6}" dt="2020-01-09T17:19:38.563" v="173" actId="26606"/>
          <ac:spMkLst>
            <pc:docMk/>
            <pc:sldMk cId="739537359" sldId="260"/>
            <ac:spMk id="13" creationId="{3A6596D4-D53C-424F-9F16-CC8686C079E0}"/>
          </ac:spMkLst>
        </pc:spChg>
        <pc:spChg chg="add del">
          <ac:chgData name="Frederik Trondhjem" userId="ca96a7e92ffecdb7" providerId="LiveId" clId="{33773A45-EEE3-43D7-AAA8-F27ED32006B6}" dt="2020-01-09T17:19:07.224" v="159" actId="26606"/>
          <ac:spMkLst>
            <pc:docMk/>
            <pc:sldMk cId="739537359" sldId="260"/>
            <ac:spMk id="14" creationId="{3A6596D4-D53C-424F-9F16-CC8686C079E0}"/>
          </ac:spMkLst>
        </pc:spChg>
        <pc:spChg chg="add del">
          <ac:chgData name="Frederik Trondhjem" userId="ca96a7e92ffecdb7" providerId="LiveId" clId="{33773A45-EEE3-43D7-AAA8-F27ED32006B6}" dt="2020-01-09T17:19:38.563" v="173" actId="26606"/>
          <ac:spMkLst>
            <pc:docMk/>
            <pc:sldMk cId="739537359" sldId="260"/>
            <ac:spMk id="19" creationId="{9772CABD-4211-42AA-B349-D4002E52F1EF}"/>
          </ac:spMkLst>
        </pc:spChg>
        <pc:spChg chg="add del">
          <ac:chgData name="Frederik Trondhjem" userId="ca96a7e92ffecdb7" providerId="LiveId" clId="{33773A45-EEE3-43D7-AAA8-F27ED32006B6}" dt="2020-01-09T17:19:07.224" v="159" actId="26606"/>
          <ac:spMkLst>
            <pc:docMk/>
            <pc:sldMk cId="739537359" sldId="260"/>
            <ac:spMk id="20" creationId="{9772CABD-4211-42AA-B349-D4002E52F1EF}"/>
          </ac:spMkLst>
        </pc:spChg>
        <pc:spChg chg="add del">
          <ac:chgData name="Frederik Trondhjem" userId="ca96a7e92ffecdb7" providerId="LiveId" clId="{33773A45-EEE3-43D7-AAA8-F27ED32006B6}" dt="2020-01-09T17:19:38.563" v="173" actId="26606"/>
          <ac:spMkLst>
            <pc:docMk/>
            <pc:sldMk cId="739537359" sldId="260"/>
            <ac:spMk id="21" creationId="{BBD91630-4DBA-4294-8016-FEB5C3B0CED1}"/>
          </ac:spMkLst>
        </pc:spChg>
        <pc:spChg chg="add del">
          <ac:chgData name="Frederik Trondhjem" userId="ca96a7e92ffecdb7" providerId="LiveId" clId="{33773A45-EEE3-43D7-AAA8-F27ED32006B6}" dt="2020-01-09T17:19:07.224" v="159" actId="26606"/>
          <ac:spMkLst>
            <pc:docMk/>
            <pc:sldMk cId="739537359" sldId="260"/>
            <ac:spMk id="22" creationId="{BBD91630-4DBA-4294-8016-FEB5C3B0CED1}"/>
          </ac:spMkLst>
        </pc:spChg>
        <pc:spChg chg="add del">
          <ac:chgData name="Frederik Trondhjem" userId="ca96a7e92ffecdb7" providerId="LiveId" clId="{33773A45-EEE3-43D7-AAA8-F27ED32006B6}" dt="2020-01-09T17:19:38.563" v="173" actId="26606"/>
          <ac:spMkLst>
            <pc:docMk/>
            <pc:sldMk cId="739537359" sldId="260"/>
            <ac:spMk id="23" creationId="{E67D1587-504D-41BC-9D48-B61257BFBCF0}"/>
          </ac:spMkLst>
        </pc:spChg>
        <pc:spChg chg="add del">
          <ac:chgData name="Frederik Trondhjem" userId="ca96a7e92ffecdb7" providerId="LiveId" clId="{33773A45-EEE3-43D7-AAA8-F27ED32006B6}" dt="2020-01-09T17:19:07.224" v="159" actId="26606"/>
          <ac:spMkLst>
            <pc:docMk/>
            <pc:sldMk cId="739537359" sldId="260"/>
            <ac:spMk id="24" creationId="{E67D1587-504D-41BC-9D48-B61257BFBCF0}"/>
          </ac:spMkLst>
        </pc:spChg>
        <pc:spChg chg="add del">
          <ac:chgData name="Frederik Trondhjem" userId="ca96a7e92ffecdb7" providerId="LiveId" clId="{33773A45-EEE3-43D7-AAA8-F27ED32006B6}" dt="2020-01-09T17:19:38.563" v="173" actId="26606"/>
          <ac:spMkLst>
            <pc:docMk/>
            <pc:sldMk cId="739537359" sldId="260"/>
            <ac:spMk id="25" creationId="{8765DD1A-F044-4DE7-8A9B-7C30DC85A4AF}"/>
          </ac:spMkLst>
        </pc:spChg>
        <pc:spChg chg="add del">
          <ac:chgData name="Frederik Trondhjem" userId="ca96a7e92ffecdb7" providerId="LiveId" clId="{33773A45-EEE3-43D7-AAA8-F27ED32006B6}" dt="2020-01-09T17:19:07.224" v="159" actId="26606"/>
          <ac:spMkLst>
            <pc:docMk/>
            <pc:sldMk cId="739537359" sldId="260"/>
            <ac:spMk id="26" creationId="{8765DD1A-F044-4DE7-8A9B-7C30DC85A4AF}"/>
          </ac:spMkLst>
        </pc:spChg>
        <pc:spChg chg="add del">
          <ac:chgData name="Frederik Trondhjem" userId="ca96a7e92ffecdb7" providerId="LiveId" clId="{33773A45-EEE3-43D7-AAA8-F27ED32006B6}" dt="2020-01-09T17:19:38.563" v="173" actId="26606"/>
          <ac:spMkLst>
            <pc:docMk/>
            <pc:sldMk cId="739537359" sldId="260"/>
            <ac:spMk id="27" creationId="{2FE2170D-72D6-48A8-8E9A-BFF3BF03D032}"/>
          </ac:spMkLst>
        </pc:spChg>
        <pc:spChg chg="add del">
          <ac:chgData name="Frederik Trondhjem" userId="ca96a7e92ffecdb7" providerId="LiveId" clId="{33773A45-EEE3-43D7-AAA8-F27ED32006B6}" dt="2020-01-09T17:19:07.224" v="159" actId="26606"/>
          <ac:spMkLst>
            <pc:docMk/>
            <pc:sldMk cId="739537359" sldId="260"/>
            <ac:spMk id="28" creationId="{2FE2170D-72D6-48A8-8E9A-BFF3BF03D032}"/>
          </ac:spMkLst>
        </pc:spChg>
        <pc:spChg chg="add del">
          <ac:chgData name="Frederik Trondhjem" userId="ca96a7e92ffecdb7" providerId="LiveId" clId="{33773A45-EEE3-43D7-AAA8-F27ED32006B6}" dt="2020-01-09T17:19:38.563" v="173" actId="26606"/>
          <ac:spMkLst>
            <pc:docMk/>
            <pc:sldMk cId="739537359" sldId="260"/>
            <ac:spMk id="29" creationId="{01D19436-094D-463D-AFEA-870FDBD03797}"/>
          </ac:spMkLst>
        </pc:spChg>
        <pc:spChg chg="add del">
          <ac:chgData name="Frederik Trondhjem" userId="ca96a7e92ffecdb7" providerId="LiveId" clId="{33773A45-EEE3-43D7-AAA8-F27ED32006B6}" dt="2020-01-09T17:19:07.224" v="159" actId="26606"/>
          <ac:spMkLst>
            <pc:docMk/>
            <pc:sldMk cId="739537359" sldId="260"/>
            <ac:spMk id="30" creationId="{01D19436-094D-463D-AFEA-870FDBD03797}"/>
          </ac:spMkLst>
        </pc:spChg>
        <pc:spChg chg="add del">
          <ac:chgData name="Frederik Trondhjem" userId="ca96a7e92ffecdb7" providerId="LiveId" clId="{33773A45-EEE3-43D7-AAA8-F27ED32006B6}" dt="2020-01-09T17:19:38.563" v="173" actId="26606"/>
          <ac:spMkLst>
            <pc:docMk/>
            <pc:sldMk cId="739537359" sldId="260"/>
            <ac:spMk id="31" creationId="{9A2DE6E0-967C-4C58-8558-EC08F1138BD1}"/>
          </ac:spMkLst>
        </pc:spChg>
        <pc:spChg chg="add del">
          <ac:chgData name="Frederik Trondhjem" userId="ca96a7e92ffecdb7" providerId="LiveId" clId="{33773A45-EEE3-43D7-AAA8-F27ED32006B6}" dt="2020-01-09T17:19:07.224" v="159" actId="26606"/>
          <ac:spMkLst>
            <pc:docMk/>
            <pc:sldMk cId="739537359" sldId="260"/>
            <ac:spMk id="32" creationId="{9A2DE6E0-967C-4C58-8558-EC08F1138BD1}"/>
          </ac:spMkLst>
        </pc:spChg>
        <pc:spChg chg="add del">
          <ac:chgData name="Frederik Trondhjem" userId="ca96a7e92ffecdb7" providerId="LiveId" clId="{33773A45-EEE3-43D7-AAA8-F27ED32006B6}" dt="2020-01-09T17:19:40.060" v="177" actId="26606"/>
          <ac:spMkLst>
            <pc:docMk/>
            <pc:sldMk cId="739537359" sldId="260"/>
            <ac:spMk id="33" creationId="{3A6596D4-D53C-424F-9F16-CC8686C079E0}"/>
          </ac:spMkLst>
        </pc:spChg>
        <pc:spChg chg="add del">
          <ac:chgData name="Frederik Trondhjem" userId="ca96a7e92ffecdb7" providerId="LiveId" clId="{33773A45-EEE3-43D7-AAA8-F27ED32006B6}" dt="2020-01-09T17:19:09.010" v="161" actId="26606"/>
          <ac:spMkLst>
            <pc:docMk/>
            <pc:sldMk cId="739537359" sldId="260"/>
            <ac:spMk id="34" creationId="{AA330523-F25B-4007-B3E5-ABB5637D160A}"/>
          </ac:spMkLst>
        </pc:spChg>
        <pc:spChg chg="add del">
          <ac:chgData name="Frederik Trondhjem" userId="ca96a7e92ffecdb7" providerId="LiveId" clId="{33773A45-EEE3-43D7-AAA8-F27ED32006B6}" dt="2020-01-09T17:19:13.037" v="163" actId="26606"/>
          <ac:spMkLst>
            <pc:docMk/>
            <pc:sldMk cId="739537359" sldId="260"/>
            <ac:spMk id="36" creationId="{3559A5F2-8BE0-4998-A1E4-1B145465A981}"/>
          </ac:spMkLst>
        </pc:spChg>
        <pc:spChg chg="add del">
          <ac:chgData name="Frederik Trondhjem" userId="ca96a7e92ffecdb7" providerId="LiveId" clId="{33773A45-EEE3-43D7-AAA8-F27ED32006B6}" dt="2020-01-09T17:19:13.037" v="163" actId="26606"/>
          <ac:spMkLst>
            <pc:docMk/>
            <pc:sldMk cId="739537359" sldId="260"/>
            <ac:spMk id="37" creationId="{3A6596D4-D53C-424F-9F16-CC8686C079E0}"/>
          </ac:spMkLst>
        </pc:spChg>
        <pc:spChg chg="add del">
          <ac:chgData name="Frederik Trondhjem" userId="ca96a7e92ffecdb7" providerId="LiveId" clId="{33773A45-EEE3-43D7-AAA8-F27ED32006B6}" dt="2020-01-09T17:19:13.037" v="163" actId="26606"/>
          <ac:spMkLst>
            <pc:docMk/>
            <pc:sldMk cId="739537359" sldId="260"/>
            <ac:spMk id="40" creationId="{9772CABD-4211-42AA-B349-D4002E52F1EF}"/>
          </ac:spMkLst>
        </pc:spChg>
        <pc:spChg chg="add del">
          <ac:chgData name="Frederik Trondhjem" userId="ca96a7e92ffecdb7" providerId="LiveId" clId="{33773A45-EEE3-43D7-AAA8-F27ED32006B6}" dt="2020-01-09T17:19:13.037" v="163" actId="26606"/>
          <ac:spMkLst>
            <pc:docMk/>
            <pc:sldMk cId="739537359" sldId="260"/>
            <ac:spMk id="41" creationId="{BBD91630-4DBA-4294-8016-FEB5C3B0CED1}"/>
          </ac:spMkLst>
        </pc:spChg>
        <pc:spChg chg="add del">
          <ac:chgData name="Frederik Trondhjem" userId="ca96a7e92ffecdb7" providerId="LiveId" clId="{33773A45-EEE3-43D7-AAA8-F27ED32006B6}" dt="2020-01-09T17:19:13.037" v="163" actId="26606"/>
          <ac:spMkLst>
            <pc:docMk/>
            <pc:sldMk cId="739537359" sldId="260"/>
            <ac:spMk id="42" creationId="{E67D1587-504D-41BC-9D48-B61257BFBCF0}"/>
          </ac:spMkLst>
        </pc:spChg>
        <pc:spChg chg="add del">
          <ac:chgData name="Frederik Trondhjem" userId="ca96a7e92ffecdb7" providerId="LiveId" clId="{33773A45-EEE3-43D7-AAA8-F27ED32006B6}" dt="2020-01-09T17:19:13.037" v="163" actId="26606"/>
          <ac:spMkLst>
            <pc:docMk/>
            <pc:sldMk cId="739537359" sldId="260"/>
            <ac:spMk id="43" creationId="{8765DD1A-F044-4DE7-8A9B-7C30DC85A4AF}"/>
          </ac:spMkLst>
        </pc:spChg>
        <pc:spChg chg="add del">
          <ac:chgData name="Frederik Trondhjem" userId="ca96a7e92ffecdb7" providerId="LiveId" clId="{33773A45-EEE3-43D7-AAA8-F27ED32006B6}" dt="2020-01-09T17:19:13.037" v="163" actId="26606"/>
          <ac:spMkLst>
            <pc:docMk/>
            <pc:sldMk cId="739537359" sldId="260"/>
            <ac:spMk id="44" creationId="{2FE2170D-72D6-48A8-8E9A-BFF3BF03D032}"/>
          </ac:spMkLst>
        </pc:spChg>
        <pc:spChg chg="add del">
          <ac:chgData name="Frederik Trondhjem" userId="ca96a7e92ffecdb7" providerId="LiveId" clId="{33773A45-EEE3-43D7-AAA8-F27ED32006B6}" dt="2020-01-09T17:19:13.037" v="163" actId="26606"/>
          <ac:spMkLst>
            <pc:docMk/>
            <pc:sldMk cId="739537359" sldId="260"/>
            <ac:spMk id="45" creationId="{01D19436-094D-463D-AFEA-870FDBD03797}"/>
          </ac:spMkLst>
        </pc:spChg>
        <pc:spChg chg="add del">
          <ac:chgData name="Frederik Trondhjem" userId="ca96a7e92ffecdb7" providerId="LiveId" clId="{33773A45-EEE3-43D7-AAA8-F27ED32006B6}" dt="2020-01-09T17:19:13.037" v="163" actId="26606"/>
          <ac:spMkLst>
            <pc:docMk/>
            <pc:sldMk cId="739537359" sldId="260"/>
            <ac:spMk id="46" creationId="{9A2DE6E0-967C-4C58-8558-EC08F1138BD1}"/>
          </ac:spMkLst>
        </pc:spChg>
        <pc:spChg chg="add del">
          <ac:chgData name="Frederik Trondhjem" userId="ca96a7e92ffecdb7" providerId="LiveId" clId="{33773A45-EEE3-43D7-AAA8-F27ED32006B6}" dt="2020-01-09T17:19:16.810" v="165" actId="26606"/>
          <ac:spMkLst>
            <pc:docMk/>
            <pc:sldMk cId="739537359" sldId="260"/>
            <ac:spMk id="50" creationId="{66D61E08-70C3-48D8-BEA0-787111DC30DA}"/>
          </ac:spMkLst>
        </pc:spChg>
        <pc:spChg chg="add del">
          <ac:chgData name="Frederik Trondhjem" userId="ca96a7e92ffecdb7" providerId="LiveId" clId="{33773A45-EEE3-43D7-AAA8-F27ED32006B6}" dt="2020-01-09T17:19:16.810" v="165" actId="26606"/>
          <ac:spMkLst>
            <pc:docMk/>
            <pc:sldMk cId="739537359" sldId="260"/>
            <ac:spMk id="51" creationId="{FC55298F-0AE5-478E-AD2B-03C2614C5833}"/>
          </ac:spMkLst>
        </pc:spChg>
        <pc:spChg chg="add del">
          <ac:chgData name="Frederik Trondhjem" userId="ca96a7e92ffecdb7" providerId="LiveId" clId="{33773A45-EEE3-43D7-AAA8-F27ED32006B6}" dt="2020-01-09T17:19:16.810" v="165" actId="26606"/>
          <ac:spMkLst>
            <pc:docMk/>
            <pc:sldMk cId="739537359" sldId="260"/>
            <ac:spMk id="52" creationId="{C180E4EA-0B63-4779-A895-7E90E71088F3}"/>
          </ac:spMkLst>
        </pc:spChg>
        <pc:spChg chg="add del">
          <ac:chgData name="Frederik Trondhjem" userId="ca96a7e92ffecdb7" providerId="LiveId" clId="{33773A45-EEE3-43D7-AAA8-F27ED32006B6}" dt="2020-01-09T17:19:16.810" v="165" actId="26606"/>
          <ac:spMkLst>
            <pc:docMk/>
            <pc:sldMk cId="739537359" sldId="260"/>
            <ac:spMk id="53" creationId="{CEE01D9D-3DE8-4EED-B0D3-8F3C79CC7673}"/>
          </ac:spMkLst>
        </pc:spChg>
        <pc:spChg chg="add del">
          <ac:chgData name="Frederik Trondhjem" userId="ca96a7e92ffecdb7" providerId="LiveId" clId="{33773A45-EEE3-43D7-AAA8-F27ED32006B6}" dt="2020-01-09T17:19:16.810" v="165" actId="26606"/>
          <ac:spMkLst>
            <pc:docMk/>
            <pc:sldMk cId="739537359" sldId="260"/>
            <ac:spMk id="54" creationId="{89AF5CE9-607F-43F4-8983-DCD6DA4051FD}"/>
          </ac:spMkLst>
        </pc:spChg>
        <pc:spChg chg="add del">
          <ac:chgData name="Frederik Trondhjem" userId="ca96a7e92ffecdb7" providerId="LiveId" clId="{33773A45-EEE3-43D7-AAA8-F27ED32006B6}" dt="2020-01-09T17:19:16.810" v="165" actId="26606"/>
          <ac:spMkLst>
            <pc:docMk/>
            <pc:sldMk cId="739537359" sldId="260"/>
            <ac:spMk id="55" creationId="{6EEA2DBD-9E1E-4521-8C01-F32AD18A89E3}"/>
          </ac:spMkLst>
        </pc:spChg>
        <pc:spChg chg="add del">
          <ac:chgData name="Frederik Trondhjem" userId="ca96a7e92ffecdb7" providerId="LiveId" clId="{33773A45-EEE3-43D7-AAA8-F27ED32006B6}" dt="2020-01-09T17:19:16.810" v="165" actId="26606"/>
          <ac:spMkLst>
            <pc:docMk/>
            <pc:sldMk cId="739537359" sldId="260"/>
            <ac:spMk id="56" creationId="{15BBD2C1-BA9B-46A9-A27A-33498B169272}"/>
          </ac:spMkLst>
        </pc:spChg>
        <pc:spChg chg="add del">
          <ac:chgData name="Frederik Trondhjem" userId="ca96a7e92ffecdb7" providerId="LiveId" clId="{33773A45-EEE3-43D7-AAA8-F27ED32006B6}" dt="2020-01-09T17:19:40.060" v="177" actId="26606"/>
          <ac:spMkLst>
            <pc:docMk/>
            <pc:sldMk cId="739537359" sldId="260"/>
            <ac:spMk id="57" creationId="{9772CABD-4211-42AA-B349-D4002E52F1EF}"/>
          </ac:spMkLst>
        </pc:spChg>
        <pc:spChg chg="add del">
          <ac:chgData name="Frederik Trondhjem" userId="ca96a7e92ffecdb7" providerId="LiveId" clId="{33773A45-EEE3-43D7-AAA8-F27ED32006B6}" dt="2020-01-09T17:19:20.638" v="167" actId="26606"/>
          <ac:spMkLst>
            <pc:docMk/>
            <pc:sldMk cId="739537359" sldId="260"/>
            <ac:spMk id="58" creationId="{3559A5F2-8BE0-4998-A1E4-1B145465A981}"/>
          </ac:spMkLst>
        </pc:spChg>
        <pc:spChg chg="add del">
          <ac:chgData name="Frederik Trondhjem" userId="ca96a7e92ffecdb7" providerId="LiveId" clId="{33773A45-EEE3-43D7-AAA8-F27ED32006B6}" dt="2020-01-09T17:19:20.638" v="167" actId="26606"/>
          <ac:spMkLst>
            <pc:docMk/>
            <pc:sldMk cId="739537359" sldId="260"/>
            <ac:spMk id="59" creationId="{3A6596D4-D53C-424F-9F16-CC8686C079E0}"/>
          </ac:spMkLst>
        </pc:spChg>
        <pc:spChg chg="add del">
          <ac:chgData name="Frederik Trondhjem" userId="ca96a7e92ffecdb7" providerId="LiveId" clId="{33773A45-EEE3-43D7-AAA8-F27ED32006B6}" dt="2020-01-09T17:19:20.638" v="167" actId="26606"/>
          <ac:spMkLst>
            <pc:docMk/>
            <pc:sldMk cId="739537359" sldId="260"/>
            <ac:spMk id="62" creationId="{9772CABD-4211-42AA-B349-D4002E52F1EF}"/>
          </ac:spMkLst>
        </pc:spChg>
        <pc:spChg chg="add del">
          <ac:chgData name="Frederik Trondhjem" userId="ca96a7e92ffecdb7" providerId="LiveId" clId="{33773A45-EEE3-43D7-AAA8-F27ED32006B6}" dt="2020-01-09T17:19:20.638" v="167" actId="26606"/>
          <ac:spMkLst>
            <pc:docMk/>
            <pc:sldMk cId="739537359" sldId="260"/>
            <ac:spMk id="63" creationId="{BBD91630-4DBA-4294-8016-FEB5C3B0CED1}"/>
          </ac:spMkLst>
        </pc:spChg>
        <pc:spChg chg="add del">
          <ac:chgData name="Frederik Trondhjem" userId="ca96a7e92ffecdb7" providerId="LiveId" clId="{33773A45-EEE3-43D7-AAA8-F27ED32006B6}" dt="2020-01-09T17:19:20.638" v="167" actId="26606"/>
          <ac:spMkLst>
            <pc:docMk/>
            <pc:sldMk cId="739537359" sldId="260"/>
            <ac:spMk id="64" creationId="{E67D1587-504D-41BC-9D48-B61257BFBCF0}"/>
          </ac:spMkLst>
        </pc:spChg>
        <pc:spChg chg="add del">
          <ac:chgData name="Frederik Trondhjem" userId="ca96a7e92ffecdb7" providerId="LiveId" clId="{33773A45-EEE3-43D7-AAA8-F27ED32006B6}" dt="2020-01-09T17:19:20.638" v="167" actId="26606"/>
          <ac:spMkLst>
            <pc:docMk/>
            <pc:sldMk cId="739537359" sldId="260"/>
            <ac:spMk id="65" creationId="{8765DD1A-F044-4DE7-8A9B-7C30DC85A4AF}"/>
          </ac:spMkLst>
        </pc:spChg>
        <pc:spChg chg="add del">
          <ac:chgData name="Frederik Trondhjem" userId="ca96a7e92ffecdb7" providerId="LiveId" clId="{33773A45-EEE3-43D7-AAA8-F27ED32006B6}" dt="2020-01-09T17:19:20.638" v="167" actId="26606"/>
          <ac:spMkLst>
            <pc:docMk/>
            <pc:sldMk cId="739537359" sldId="260"/>
            <ac:spMk id="66" creationId="{2FE2170D-72D6-48A8-8E9A-BFF3BF03D032}"/>
          </ac:spMkLst>
        </pc:spChg>
        <pc:spChg chg="add del">
          <ac:chgData name="Frederik Trondhjem" userId="ca96a7e92ffecdb7" providerId="LiveId" clId="{33773A45-EEE3-43D7-AAA8-F27ED32006B6}" dt="2020-01-09T17:19:20.638" v="167" actId="26606"/>
          <ac:spMkLst>
            <pc:docMk/>
            <pc:sldMk cId="739537359" sldId="260"/>
            <ac:spMk id="67" creationId="{01D19436-094D-463D-AFEA-870FDBD03797}"/>
          </ac:spMkLst>
        </pc:spChg>
        <pc:spChg chg="add del">
          <ac:chgData name="Frederik Trondhjem" userId="ca96a7e92ffecdb7" providerId="LiveId" clId="{33773A45-EEE3-43D7-AAA8-F27ED32006B6}" dt="2020-01-09T17:19:20.638" v="167" actId="26606"/>
          <ac:spMkLst>
            <pc:docMk/>
            <pc:sldMk cId="739537359" sldId="260"/>
            <ac:spMk id="68" creationId="{9A2DE6E0-967C-4C58-8558-EC08F1138BD1}"/>
          </ac:spMkLst>
        </pc:spChg>
        <pc:spChg chg="add del">
          <ac:chgData name="Frederik Trondhjem" userId="ca96a7e92ffecdb7" providerId="LiveId" clId="{33773A45-EEE3-43D7-AAA8-F27ED32006B6}" dt="2020-01-09T17:19:40.060" v="177" actId="26606"/>
          <ac:spMkLst>
            <pc:docMk/>
            <pc:sldMk cId="739537359" sldId="260"/>
            <ac:spMk id="69" creationId="{BBD91630-4DBA-4294-8016-FEB5C3B0CED1}"/>
          </ac:spMkLst>
        </pc:spChg>
        <pc:spChg chg="add del">
          <ac:chgData name="Frederik Trondhjem" userId="ca96a7e92ffecdb7" providerId="LiveId" clId="{33773A45-EEE3-43D7-AAA8-F27ED32006B6}" dt="2020-01-09T17:19:40.060" v="177" actId="26606"/>
          <ac:spMkLst>
            <pc:docMk/>
            <pc:sldMk cId="739537359" sldId="260"/>
            <ac:spMk id="70" creationId="{E67D1587-504D-41BC-9D48-B61257BFBCF0}"/>
          </ac:spMkLst>
        </pc:spChg>
        <pc:spChg chg="add del">
          <ac:chgData name="Frederik Trondhjem" userId="ca96a7e92ffecdb7" providerId="LiveId" clId="{33773A45-EEE3-43D7-AAA8-F27ED32006B6}" dt="2020-01-09T17:19:40.060" v="177" actId="26606"/>
          <ac:spMkLst>
            <pc:docMk/>
            <pc:sldMk cId="739537359" sldId="260"/>
            <ac:spMk id="71" creationId="{8765DD1A-F044-4DE7-8A9B-7C30DC85A4AF}"/>
          </ac:spMkLst>
        </pc:spChg>
        <pc:spChg chg="add del">
          <ac:chgData name="Frederik Trondhjem" userId="ca96a7e92ffecdb7" providerId="LiveId" clId="{33773A45-EEE3-43D7-AAA8-F27ED32006B6}" dt="2020-01-09T17:19:40.060" v="177" actId="26606"/>
          <ac:spMkLst>
            <pc:docMk/>
            <pc:sldMk cId="739537359" sldId="260"/>
            <ac:spMk id="72" creationId="{2FE2170D-72D6-48A8-8E9A-BFF3BF03D032}"/>
          </ac:spMkLst>
        </pc:spChg>
        <pc:spChg chg="add del">
          <ac:chgData name="Frederik Trondhjem" userId="ca96a7e92ffecdb7" providerId="LiveId" clId="{33773A45-EEE3-43D7-AAA8-F27ED32006B6}" dt="2020-01-09T17:19:40.060" v="177" actId="26606"/>
          <ac:spMkLst>
            <pc:docMk/>
            <pc:sldMk cId="739537359" sldId="260"/>
            <ac:spMk id="73" creationId="{01D19436-094D-463D-AFEA-870FDBD03797}"/>
          </ac:spMkLst>
        </pc:spChg>
        <pc:spChg chg="add del">
          <ac:chgData name="Frederik Trondhjem" userId="ca96a7e92ffecdb7" providerId="LiveId" clId="{33773A45-EEE3-43D7-AAA8-F27ED32006B6}" dt="2020-01-09T17:19:40.060" v="177" actId="26606"/>
          <ac:spMkLst>
            <pc:docMk/>
            <pc:sldMk cId="739537359" sldId="260"/>
            <ac:spMk id="74" creationId="{9A2DE6E0-967C-4C58-8558-EC08F1138BD1}"/>
          </ac:spMkLst>
        </pc:spChg>
        <pc:spChg chg="add del">
          <ac:chgData name="Frederik Trondhjem" userId="ca96a7e92ffecdb7" providerId="LiveId" clId="{33773A45-EEE3-43D7-AAA8-F27ED32006B6}" dt="2020-01-09T17:19:40.925" v="179" actId="26606"/>
          <ac:spMkLst>
            <pc:docMk/>
            <pc:sldMk cId="739537359" sldId="260"/>
            <ac:spMk id="76" creationId="{AA330523-F25B-4007-B3E5-ABB5637D160A}"/>
          </ac:spMkLst>
        </pc:spChg>
        <pc:spChg chg="add del">
          <ac:chgData name="Frederik Trondhjem" userId="ca96a7e92ffecdb7" providerId="LiveId" clId="{33773A45-EEE3-43D7-AAA8-F27ED32006B6}" dt="2020-01-09T17:20:44.794" v="191" actId="26606"/>
          <ac:spMkLst>
            <pc:docMk/>
            <pc:sldMk cId="739537359" sldId="260"/>
            <ac:spMk id="78" creationId="{3559A5F2-8BE0-4998-A1E4-1B145465A981}"/>
          </ac:spMkLst>
        </pc:spChg>
        <pc:spChg chg="add del">
          <ac:chgData name="Frederik Trondhjem" userId="ca96a7e92ffecdb7" providerId="LiveId" clId="{33773A45-EEE3-43D7-AAA8-F27ED32006B6}" dt="2020-01-09T17:20:44.794" v="191" actId="26606"/>
          <ac:spMkLst>
            <pc:docMk/>
            <pc:sldMk cId="739537359" sldId="260"/>
            <ac:spMk id="79" creationId="{3A6596D4-D53C-424F-9F16-CC8686C079E0}"/>
          </ac:spMkLst>
        </pc:spChg>
        <pc:spChg chg="add del">
          <ac:chgData name="Frederik Trondhjem" userId="ca96a7e92ffecdb7" providerId="LiveId" clId="{33773A45-EEE3-43D7-AAA8-F27ED32006B6}" dt="2020-01-09T17:20:44.794" v="191" actId="26606"/>
          <ac:spMkLst>
            <pc:docMk/>
            <pc:sldMk cId="739537359" sldId="260"/>
            <ac:spMk id="82" creationId="{9772CABD-4211-42AA-B349-D4002E52F1EF}"/>
          </ac:spMkLst>
        </pc:spChg>
        <pc:spChg chg="add del">
          <ac:chgData name="Frederik Trondhjem" userId="ca96a7e92ffecdb7" providerId="LiveId" clId="{33773A45-EEE3-43D7-AAA8-F27ED32006B6}" dt="2020-01-09T17:20:44.794" v="191" actId="26606"/>
          <ac:spMkLst>
            <pc:docMk/>
            <pc:sldMk cId="739537359" sldId="260"/>
            <ac:spMk id="83" creationId="{BBD91630-4DBA-4294-8016-FEB5C3B0CED1}"/>
          </ac:spMkLst>
        </pc:spChg>
        <pc:spChg chg="add del">
          <ac:chgData name="Frederik Trondhjem" userId="ca96a7e92ffecdb7" providerId="LiveId" clId="{33773A45-EEE3-43D7-AAA8-F27ED32006B6}" dt="2020-01-09T17:20:44.794" v="191" actId="26606"/>
          <ac:spMkLst>
            <pc:docMk/>
            <pc:sldMk cId="739537359" sldId="260"/>
            <ac:spMk id="84" creationId="{E67D1587-504D-41BC-9D48-B61257BFBCF0}"/>
          </ac:spMkLst>
        </pc:spChg>
        <pc:spChg chg="add del">
          <ac:chgData name="Frederik Trondhjem" userId="ca96a7e92ffecdb7" providerId="LiveId" clId="{33773A45-EEE3-43D7-AAA8-F27ED32006B6}" dt="2020-01-09T17:20:44.794" v="191" actId="26606"/>
          <ac:spMkLst>
            <pc:docMk/>
            <pc:sldMk cId="739537359" sldId="260"/>
            <ac:spMk id="85" creationId="{8765DD1A-F044-4DE7-8A9B-7C30DC85A4AF}"/>
          </ac:spMkLst>
        </pc:spChg>
        <pc:spChg chg="add del">
          <ac:chgData name="Frederik Trondhjem" userId="ca96a7e92ffecdb7" providerId="LiveId" clId="{33773A45-EEE3-43D7-AAA8-F27ED32006B6}" dt="2020-01-09T17:20:44.794" v="191" actId="26606"/>
          <ac:spMkLst>
            <pc:docMk/>
            <pc:sldMk cId="739537359" sldId="260"/>
            <ac:spMk id="86" creationId="{2FE2170D-72D6-48A8-8E9A-BFF3BF03D032}"/>
          </ac:spMkLst>
        </pc:spChg>
        <pc:spChg chg="add del">
          <ac:chgData name="Frederik Trondhjem" userId="ca96a7e92ffecdb7" providerId="LiveId" clId="{33773A45-EEE3-43D7-AAA8-F27ED32006B6}" dt="2020-01-09T17:20:44.794" v="191" actId="26606"/>
          <ac:spMkLst>
            <pc:docMk/>
            <pc:sldMk cId="739537359" sldId="260"/>
            <ac:spMk id="87" creationId="{01D19436-094D-463D-AFEA-870FDBD03797}"/>
          </ac:spMkLst>
        </pc:spChg>
        <pc:spChg chg="add del">
          <ac:chgData name="Frederik Trondhjem" userId="ca96a7e92ffecdb7" providerId="LiveId" clId="{33773A45-EEE3-43D7-AAA8-F27ED32006B6}" dt="2020-01-09T17:20:44.794" v="191" actId="26606"/>
          <ac:spMkLst>
            <pc:docMk/>
            <pc:sldMk cId="739537359" sldId="260"/>
            <ac:spMk id="88" creationId="{9A2DE6E0-967C-4C58-8558-EC08F1138BD1}"/>
          </ac:spMkLst>
        </pc:spChg>
        <pc:spChg chg="add mod">
          <ac:chgData name="Frederik Trondhjem" userId="ca96a7e92ffecdb7" providerId="LiveId" clId="{33773A45-EEE3-43D7-AAA8-F27ED32006B6}" dt="2020-01-09T18:06:38.381" v="765" actId="20577"/>
          <ac:spMkLst>
            <pc:docMk/>
            <pc:sldMk cId="739537359" sldId="260"/>
            <ac:spMk id="95" creationId="{8FCDFEEA-D49D-491A-8E54-EE2A0A766185}"/>
          </ac:spMkLst>
        </pc:spChg>
        <pc:spChg chg="add mod">
          <ac:chgData name="Frederik Trondhjem" userId="ca96a7e92ffecdb7" providerId="LiveId" clId="{33773A45-EEE3-43D7-AAA8-F27ED32006B6}" dt="2020-01-09T18:12:54.939" v="778" actId="20577"/>
          <ac:spMkLst>
            <pc:docMk/>
            <pc:sldMk cId="739537359" sldId="260"/>
            <ac:spMk id="96" creationId="{A55DF0FB-8A00-400C-BE56-B6F5771550A0}"/>
          </ac:spMkLst>
        </pc:spChg>
        <pc:picChg chg="add mod">
          <ac:chgData name="Frederik Trondhjem" userId="ca96a7e92ffecdb7" providerId="LiveId" clId="{33773A45-EEE3-43D7-AAA8-F27ED32006B6}" dt="2020-01-09T17:53:49.632" v="619" actId="1076"/>
          <ac:picMkLst>
            <pc:docMk/>
            <pc:sldMk cId="739537359" sldId="260"/>
            <ac:picMk id="4" creationId="{5802D60C-7D64-45CD-BB79-A664F18FF4E2}"/>
          </ac:picMkLst>
        </pc:picChg>
        <pc:picChg chg="add del mod">
          <ac:chgData name="Frederik Trondhjem" userId="ca96a7e92ffecdb7" providerId="LiveId" clId="{33773A45-EEE3-43D7-AAA8-F27ED32006B6}" dt="2020-01-09T17:50:48.749" v="597" actId="478"/>
          <ac:picMkLst>
            <pc:docMk/>
            <pc:sldMk cId="739537359" sldId="260"/>
            <ac:picMk id="5" creationId="{F517EC9C-E490-4406-800B-21A62D4C7821}"/>
          </ac:picMkLst>
        </pc:picChg>
        <pc:picChg chg="mod ord">
          <ac:chgData name="Frederik Trondhjem" userId="ca96a7e92ffecdb7" providerId="LiveId" clId="{33773A45-EEE3-43D7-AAA8-F27ED32006B6}" dt="2020-01-09T17:20:44.794" v="191" actId="26606"/>
          <ac:picMkLst>
            <pc:docMk/>
            <pc:sldMk cId="739537359" sldId="260"/>
            <ac:picMk id="7" creationId="{FCF0DB55-BFDD-43A9-BACF-F6A6701DA466}"/>
          </ac:picMkLst>
        </pc:picChg>
        <pc:picChg chg="add del mod modCrop">
          <ac:chgData name="Frederik Trondhjem" userId="ca96a7e92ffecdb7" providerId="LiveId" clId="{33773A45-EEE3-43D7-AAA8-F27ED32006B6}" dt="2020-01-09T17:21:47.687" v="203" actId="478"/>
          <ac:picMkLst>
            <pc:docMk/>
            <pc:sldMk cId="739537359" sldId="260"/>
            <ac:picMk id="89" creationId="{B278D0D8-7ED1-443D-A38F-EA78DEDE82B3}"/>
          </ac:picMkLst>
        </pc:picChg>
        <pc:picChg chg="add mod modCrop">
          <ac:chgData name="Frederik Trondhjem" userId="ca96a7e92ffecdb7" providerId="LiveId" clId="{33773A45-EEE3-43D7-AAA8-F27ED32006B6}" dt="2020-01-09T17:58:51.402" v="685" actId="1076"/>
          <ac:picMkLst>
            <pc:docMk/>
            <pc:sldMk cId="739537359" sldId="260"/>
            <ac:picMk id="90" creationId="{13166E72-0DE9-4D78-816D-52E9C81B8D0D}"/>
          </ac:picMkLst>
        </pc:picChg>
        <pc:picChg chg="add mod">
          <ac:chgData name="Frederik Trondhjem" userId="ca96a7e92ffecdb7" providerId="LiveId" clId="{33773A45-EEE3-43D7-AAA8-F27ED32006B6}" dt="2020-01-09T17:58:57.004" v="687" actId="1076"/>
          <ac:picMkLst>
            <pc:docMk/>
            <pc:sldMk cId="739537359" sldId="260"/>
            <ac:picMk id="91" creationId="{F9FD5178-8D94-4F45-A137-211E78F9EC84}"/>
          </ac:picMkLst>
        </pc:picChg>
        <pc:picChg chg="add mod">
          <ac:chgData name="Frederik Trondhjem" userId="ca96a7e92ffecdb7" providerId="LiveId" clId="{33773A45-EEE3-43D7-AAA8-F27ED32006B6}" dt="2020-01-09T17:59:03.656" v="689" actId="1076"/>
          <ac:picMkLst>
            <pc:docMk/>
            <pc:sldMk cId="739537359" sldId="260"/>
            <ac:picMk id="92" creationId="{86DD2FAD-50E3-4F7C-AF5B-D90C77C84906}"/>
          </ac:picMkLst>
        </pc:picChg>
        <pc:picChg chg="add del mod">
          <ac:chgData name="Frederik Trondhjem" userId="ca96a7e92ffecdb7" providerId="LiveId" clId="{33773A45-EEE3-43D7-AAA8-F27ED32006B6}" dt="2020-01-09T18:13:00.480" v="779" actId="478"/>
          <ac:picMkLst>
            <pc:docMk/>
            <pc:sldMk cId="739537359" sldId="260"/>
            <ac:picMk id="93" creationId="{5F35E6BD-01D6-46A6-A43E-487210DD7841}"/>
          </ac:picMkLst>
        </pc:picChg>
        <pc:picChg chg="add mod">
          <ac:chgData name="Frederik Trondhjem" userId="ca96a7e92ffecdb7" providerId="LiveId" clId="{33773A45-EEE3-43D7-AAA8-F27ED32006B6}" dt="2020-01-09T17:56:37.418" v="655" actId="1076"/>
          <ac:picMkLst>
            <pc:docMk/>
            <pc:sldMk cId="739537359" sldId="260"/>
            <ac:picMk id="2050" creationId="{88B726A2-FCB5-4539-9F74-FF5B688675CC}"/>
          </ac:picMkLst>
        </pc:picChg>
        <pc:picChg chg="add del mod">
          <ac:chgData name="Frederik Trondhjem" userId="ca96a7e92ffecdb7" providerId="LiveId" clId="{33773A45-EEE3-43D7-AAA8-F27ED32006B6}" dt="2020-01-09T17:55:35.645" v="642"/>
          <ac:picMkLst>
            <pc:docMk/>
            <pc:sldMk cId="739537359" sldId="260"/>
            <ac:picMk id="2052" creationId="{C62B9F73-FF90-4F08-A3B7-02FAE311D245}"/>
          </ac:picMkLst>
        </pc:picChg>
        <pc:picChg chg="add mod">
          <ac:chgData name="Frederik Trondhjem" userId="ca96a7e92ffecdb7" providerId="LiveId" clId="{33773A45-EEE3-43D7-AAA8-F27ED32006B6}" dt="2020-01-09T17:56:52.233" v="668" actId="1036"/>
          <ac:picMkLst>
            <pc:docMk/>
            <pc:sldMk cId="739537359" sldId="260"/>
            <ac:picMk id="2054" creationId="{E0371E86-AB3B-4A80-BA79-982B1DDB3CD7}"/>
          </ac:picMkLst>
        </pc:picChg>
        <pc:cxnChg chg="add del">
          <ac:chgData name="Frederik Trondhjem" userId="ca96a7e92ffecdb7" providerId="LiveId" clId="{33773A45-EEE3-43D7-AAA8-F27ED32006B6}" dt="2020-01-09T17:19:38.563" v="173" actId="26606"/>
          <ac:cxnSpMkLst>
            <pc:docMk/>
            <pc:sldMk cId="739537359" sldId="260"/>
            <ac:cxnSpMk id="15" creationId="{81BB890B-70D4-42FE-A599-6AEF1A42D972}"/>
          </ac:cxnSpMkLst>
        </pc:cxnChg>
        <pc:cxnChg chg="add del">
          <ac:chgData name="Frederik Trondhjem" userId="ca96a7e92ffecdb7" providerId="LiveId" clId="{33773A45-EEE3-43D7-AAA8-F27ED32006B6}" dt="2020-01-09T17:19:07.224" v="159" actId="26606"/>
          <ac:cxnSpMkLst>
            <pc:docMk/>
            <pc:sldMk cId="739537359" sldId="260"/>
            <ac:cxnSpMk id="16" creationId="{81BB890B-70D4-42FE-A599-6AEF1A42D972}"/>
          </ac:cxnSpMkLst>
        </pc:cxnChg>
        <pc:cxnChg chg="add del">
          <ac:chgData name="Frederik Trondhjem" userId="ca96a7e92ffecdb7" providerId="LiveId" clId="{33773A45-EEE3-43D7-AAA8-F27ED32006B6}" dt="2020-01-09T17:19:38.563" v="173" actId="26606"/>
          <ac:cxnSpMkLst>
            <pc:docMk/>
            <pc:sldMk cId="739537359" sldId="260"/>
            <ac:cxnSpMk id="17" creationId="{3842D646-B58C-43C8-8152-01BC782B725D}"/>
          </ac:cxnSpMkLst>
        </pc:cxnChg>
        <pc:cxnChg chg="add del">
          <ac:chgData name="Frederik Trondhjem" userId="ca96a7e92ffecdb7" providerId="LiveId" clId="{33773A45-EEE3-43D7-AAA8-F27ED32006B6}" dt="2020-01-09T17:19:07.224" v="159" actId="26606"/>
          <ac:cxnSpMkLst>
            <pc:docMk/>
            <pc:sldMk cId="739537359" sldId="260"/>
            <ac:cxnSpMk id="18" creationId="{3842D646-B58C-43C8-8152-01BC782B725D}"/>
          </ac:cxnSpMkLst>
        </pc:cxnChg>
        <pc:cxnChg chg="add del">
          <ac:chgData name="Frederik Trondhjem" userId="ca96a7e92ffecdb7" providerId="LiveId" clId="{33773A45-EEE3-43D7-AAA8-F27ED32006B6}" dt="2020-01-09T17:19:40.060" v="177" actId="26606"/>
          <ac:cxnSpMkLst>
            <pc:docMk/>
            <pc:sldMk cId="739537359" sldId="260"/>
            <ac:cxnSpMk id="35" creationId="{81BB890B-70D4-42FE-A599-6AEF1A42D972}"/>
          </ac:cxnSpMkLst>
        </pc:cxnChg>
        <pc:cxnChg chg="add del">
          <ac:chgData name="Frederik Trondhjem" userId="ca96a7e92ffecdb7" providerId="LiveId" clId="{33773A45-EEE3-43D7-AAA8-F27ED32006B6}" dt="2020-01-09T17:19:13.037" v="163" actId="26606"/>
          <ac:cxnSpMkLst>
            <pc:docMk/>
            <pc:sldMk cId="739537359" sldId="260"/>
            <ac:cxnSpMk id="38" creationId="{81BB890B-70D4-42FE-A599-6AEF1A42D972}"/>
          </ac:cxnSpMkLst>
        </pc:cxnChg>
        <pc:cxnChg chg="add del">
          <ac:chgData name="Frederik Trondhjem" userId="ca96a7e92ffecdb7" providerId="LiveId" clId="{33773A45-EEE3-43D7-AAA8-F27ED32006B6}" dt="2020-01-09T17:19:13.037" v="163" actId="26606"/>
          <ac:cxnSpMkLst>
            <pc:docMk/>
            <pc:sldMk cId="739537359" sldId="260"/>
            <ac:cxnSpMk id="39" creationId="{3842D646-B58C-43C8-8152-01BC782B725D}"/>
          </ac:cxnSpMkLst>
        </pc:cxnChg>
        <pc:cxnChg chg="add del">
          <ac:chgData name="Frederik Trondhjem" userId="ca96a7e92ffecdb7" providerId="LiveId" clId="{33773A45-EEE3-43D7-AAA8-F27ED32006B6}" dt="2020-01-09T17:19:40.060" v="177" actId="26606"/>
          <ac:cxnSpMkLst>
            <pc:docMk/>
            <pc:sldMk cId="739537359" sldId="260"/>
            <ac:cxnSpMk id="47" creationId="{3842D646-B58C-43C8-8152-01BC782B725D}"/>
          </ac:cxnSpMkLst>
        </pc:cxnChg>
        <pc:cxnChg chg="add del">
          <ac:chgData name="Frederik Trondhjem" userId="ca96a7e92ffecdb7" providerId="LiveId" clId="{33773A45-EEE3-43D7-AAA8-F27ED32006B6}" dt="2020-01-09T17:19:16.810" v="165" actId="26606"/>
          <ac:cxnSpMkLst>
            <pc:docMk/>
            <pc:sldMk cId="739537359" sldId="260"/>
            <ac:cxnSpMk id="48" creationId="{A57C1A16-B8AB-4D99-A195-A38F556A6486}"/>
          </ac:cxnSpMkLst>
        </pc:cxnChg>
        <pc:cxnChg chg="add del">
          <ac:chgData name="Frederik Trondhjem" userId="ca96a7e92ffecdb7" providerId="LiveId" clId="{33773A45-EEE3-43D7-AAA8-F27ED32006B6}" dt="2020-01-09T17:19:16.810" v="165" actId="26606"/>
          <ac:cxnSpMkLst>
            <pc:docMk/>
            <pc:sldMk cId="739537359" sldId="260"/>
            <ac:cxnSpMk id="49" creationId="{F8A9B20B-D1DD-4573-B5EC-558029519236}"/>
          </ac:cxnSpMkLst>
        </pc:cxnChg>
        <pc:cxnChg chg="add del">
          <ac:chgData name="Frederik Trondhjem" userId="ca96a7e92ffecdb7" providerId="LiveId" clId="{33773A45-EEE3-43D7-AAA8-F27ED32006B6}" dt="2020-01-09T17:19:20.638" v="167" actId="26606"/>
          <ac:cxnSpMkLst>
            <pc:docMk/>
            <pc:sldMk cId="739537359" sldId="260"/>
            <ac:cxnSpMk id="60" creationId="{81BB890B-70D4-42FE-A599-6AEF1A42D972}"/>
          </ac:cxnSpMkLst>
        </pc:cxnChg>
        <pc:cxnChg chg="add del">
          <ac:chgData name="Frederik Trondhjem" userId="ca96a7e92ffecdb7" providerId="LiveId" clId="{33773A45-EEE3-43D7-AAA8-F27ED32006B6}" dt="2020-01-09T17:19:20.638" v="167" actId="26606"/>
          <ac:cxnSpMkLst>
            <pc:docMk/>
            <pc:sldMk cId="739537359" sldId="260"/>
            <ac:cxnSpMk id="61" creationId="{3842D646-B58C-43C8-8152-01BC782B725D}"/>
          </ac:cxnSpMkLst>
        </pc:cxnChg>
        <pc:cxnChg chg="add del">
          <ac:chgData name="Frederik Trondhjem" userId="ca96a7e92ffecdb7" providerId="LiveId" clId="{33773A45-EEE3-43D7-AAA8-F27ED32006B6}" dt="2020-01-09T17:20:44.794" v="191" actId="26606"/>
          <ac:cxnSpMkLst>
            <pc:docMk/>
            <pc:sldMk cId="739537359" sldId="260"/>
            <ac:cxnSpMk id="80" creationId="{81BB890B-70D4-42FE-A599-6AEF1A42D972}"/>
          </ac:cxnSpMkLst>
        </pc:cxnChg>
        <pc:cxnChg chg="add del">
          <ac:chgData name="Frederik Trondhjem" userId="ca96a7e92ffecdb7" providerId="LiveId" clId="{33773A45-EEE3-43D7-AAA8-F27ED32006B6}" dt="2020-01-09T17:20:44.794" v="191" actId="26606"/>
          <ac:cxnSpMkLst>
            <pc:docMk/>
            <pc:sldMk cId="739537359" sldId="260"/>
            <ac:cxnSpMk id="81" creationId="{3842D646-B58C-43C8-8152-01BC782B725D}"/>
          </ac:cxnSpMkLst>
        </pc:cxnChg>
      </pc:sldChg>
      <pc:sldChg chg="modSp del ord">
        <pc:chgData name="Frederik Trondhjem" userId="ca96a7e92ffecdb7" providerId="LiveId" clId="{33773A45-EEE3-43D7-AAA8-F27ED32006B6}" dt="2020-01-09T17:53:44.835" v="618" actId="47"/>
        <pc:sldMkLst>
          <pc:docMk/>
          <pc:sldMk cId="3825513534" sldId="261"/>
        </pc:sldMkLst>
        <pc:spChg chg="mod">
          <ac:chgData name="Frederik Trondhjem" userId="ca96a7e92ffecdb7" providerId="LiveId" clId="{33773A45-EEE3-43D7-AAA8-F27ED32006B6}" dt="2020-01-09T17:22:19.692" v="216" actId="313"/>
          <ac:spMkLst>
            <pc:docMk/>
            <pc:sldMk cId="3825513534" sldId="261"/>
            <ac:spMk id="2" creationId="{10B10819-B49B-46D0-A33D-526EB32E3491}"/>
          </ac:spMkLst>
        </pc:spChg>
        <pc:spChg chg="mod">
          <ac:chgData name="Frederik Trondhjem" userId="ca96a7e92ffecdb7" providerId="LiveId" clId="{33773A45-EEE3-43D7-AAA8-F27ED32006B6}" dt="2020-01-09T17:22:23.400" v="217" actId="14100"/>
          <ac:spMkLst>
            <pc:docMk/>
            <pc:sldMk cId="3825513534" sldId="261"/>
            <ac:spMk id="3" creationId="{375358F8-630D-448B-9D82-B5C9BA692093}"/>
          </ac:spMkLst>
        </pc:spChg>
      </pc:sldChg>
      <pc:sldChg chg="addSp delSp modSp mod ord modTransition setBg delDesignElem">
        <pc:chgData name="Frederik Trondhjem" userId="ca96a7e92ffecdb7" providerId="LiveId" clId="{33773A45-EEE3-43D7-AAA8-F27ED32006B6}" dt="2020-01-09T21:43:54.799" v="1162"/>
        <pc:sldMkLst>
          <pc:docMk/>
          <pc:sldMk cId="2824352794" sldId="262"/>
        </pc:sldMkLst>
        <pc:spChg chg="del mod">
          <ac:chgData name="Frederik Trondhjem" userId="ca96a7e92ffecdb7" providerId="LiveId" clId="{33773A45-EEE3-43D7-AAA8-F27ED32006B6}" dt="2020-01-09T17:51:09.358" v="600" actId="478"/>
          <ac:spMkLst>
            <pc:docMk/>
            <pc:sldMk cId="2824352794" sldId="262"/>
            <ac:spMk id="2" creationId="{10B10819-B49B-46D0-A33D-526EB32E3491}"/>
          </ac:spMkLst>
        </pc:spChg>
        <pc:spChg chg="del mod">
          <ac:chgData name="Frederik Trondhjem" userId="ca96a7e92ffecdb7" providerId="LiveId" clId="{33773A45-EEE3-43D7-AAA8-F27ED32006B6}" dt="2020-01-09T17:51:13.016" v="603" actId="478"/>
          <ac:spMkLst>
            <pc:docMk/>
            <pc:sldMk cId="2824352794" sldId="262"/>
            <ac:spMk id="3" creationId="{375358F8-630D-448B-9D82-B5C9BA692093}"/>
          </ac:spMkLst>
        </pc:spChg>
        <pc:spChg chg="add del">
          <ac:chgData name="Frederik Trondhjem" userId="ca96a7e92ffecdb7" providerId="LiveId" clId="{33773A45-EEE3-43D7-AAA8-F27ED32006B6}" dt="2020-01-09T17:20:07.491" v="184" actId="26606"/>
          <ac:spMkLst>
            <pc:docMk/>
            <pc:sldMk cId="2824352794" sldId="262"/>
            <ac:spMk id="16" creationId="{66D61E08-70C3-48D8-BEA0-787111DC30DA}"/>
          </ac:spMkLst>
        </pc:spChg>
        <pc:spChg chg="add del">
          <ac:chgData name="Frederik Trondhjem" userId="ca96a7e92ffecdb7" providerId="LiveId" clId="{33773A45-EEE3-43D7-AAA8-F27ED32006B6}" dt="2020-01-09T17:20:07.491" v="184" actId="26606"/>
          <ac:spMkLst>
            <pc:docMk/>
            <pc:sldMk cId="2824352794" sldId="262"/>
            <ac:spMk id="18" creationId="{FC55298F-0AE5-478E-AD2B-03C2614C5833}"/>
          </ac:spMkLst>
        </pc:spChg>
        <pc:spChg chg="add del">
          <ac:chgData name="Frederik Trondhjem" userId="ca96a7e92ffecdb7" providerId="LiveId" clId="{33773A45-EEE3-43D7-AAA8-F27ED32006B6}" dt="2020-01-09T17:20:07.491" v="184" actId="26606"/>
          <ac:spMkLst>
            <pc:docMk/>
            <pc:sldMk cId="2824352794" sldId="262"/>
            <ac:spMk id="20" creationId="{C180E4EA-0B63-4779-A895-7E90E71088F3}"/>
          </ac:spMkLst>
        </pc:spChg>
        <pc:spChg chg="add del">
          <ac:chgData name="Frederik Trondhjem" userId="ca96a7e92ffecdb7" providerId="LiveId" clId="{33773A45-EEE3-43D7-AAA8-F27ED32006B6}" dt="2020-01-09T17:20:07.491" v="184" actId="26606"/>
          <ac:spMkLst>
            <pc:docMk/>
            <pc:sldMk cId="2824352794" sldId="262"/>
            <ac:spMk id="22" creationId="{CEE01D9D-3DE8-4EED-B0D3-8F3C79CC7673}"/>
          </ac:spMkLst>
        </pc:spChg>
        <pc:spChg chg="add del">
          <ac:chgData name="Frederik Trondhjem" userId="ca96a7e92ffecdb7" providerId="LiveId" clId="{33773A45-EEE3-43D7-AAA8-F27ED32006B6}" dt="2020-01-09T17:20:07.491" v="184" actId="26606"/>
          <ac:spMkLst>
            <pc:docMk/>
            <pc:sldMk cId="2824352794" sldId="262"/>
            <ac:spMk id="24" creationId="{89AF5CE9-607F-43F4-8983-DCD6DA4051FD}"/>
          </ac:spMkLst>
        </pc:spChg>
        <pc:spChg chg="add del">
          <ac:chgData name="Frederik Trondhjem" userId="ca96a7e92ffecdb7" providerId="LiveId" clId="{33773A45-EEE3-43D7-AAA8-F27ED32006B6}" dt="2020-01-09T17:20:07.491" v="184" actId="26606"/>
          <ac:spMkLst>
            <pc:docMk/>
            <pc:sldMk cId="2824352794" sldId="262"/>
            <ac:spMk id="26" creationId="{6EEA2DBD-9E1E-4521-8C01-F32AD18A89E3}"/>
          </ac:spMkLst>
        </pc:spChg>
        <pc:spChg chg="add del">
          <ac:chgData name="Frederik Trondhjem" userId="ca96a7e92ffecdb7" providerId="LiveId" clId="{33773A45-EEE3-43D7-AAA8-F27ED32006B6}" dt="2020-01-09T17:20:07.491" v="184" actId="26606"/>
          <ac:spMkLst>
            <pc:docMk/>
            <pc:sldMk cId="2824352794" sldId="262"/>
            <ac:spMk id="28" creationId="{15BBD2C1-BA9B-46A9-A27A-33498B169272}"/>
          </ac:spMkLst>
        </pc:spChg>
        <pc:spChg chg="add del">
          <ac:chgData name="Frederik Trondhjem" userId="ca96a7e92ffecdb7" providerId="LiveId" clId="{33773A45-EEE3-43D7-AAA8-F27ED32006B6}" dt="2020-01-09T17:20:18.785" v="189" actId="26606"/>
          <ac:spMkLst>
            <pc:docMk/>
            <pc:sldMk cId="2824352794" sldId="262"/>
            <ac:spMk id="30" creationId="{B541A2F0-1EDC-4D03-94AC-35BC742CEAC9}"/>
          </ac:spMkLst>
        </pc:spChg>
        <pc:spChg chg="add del">
          <ac:chgData name="Frederik Trondhjem" userId="ca96a7e92ffecdb7" providerId="LiveId" clId="{33773A45-EEE3-43D7-AAA8-F27ED32006B6}" dt="2020-01-09T17:20:18.785" v="189" actId="26606"/>
          <ac:spMkLst>
            <pc:docMk/>
            <pc:sldMk cId="2824352794" sldId="262"/>
            <ac:spMk id="31" creationId="{948AE52C-AD58-4D7E-BBEC-741EA69A9079}"/>
          </ac:spMkLst>
        </pc:spChg>
        <pc:spChg chg="add del">
          <ac:chgData name="Frederik Trondhjem" userId="ca96a7e92ffecdb7" providerId="LiveId" clId="{33773A45-EEE3-43D7-AAA8-F27ED32006B6}" dt="2020-01-09T17:20:18.785" v="189" actId="26606"/>
          <ac:spMkLst>
            <pc:docMk/>
            <pc:sldMk cId="2824352794" sldId="262"/>
            <ac:spMk id="32" creationId="{08CE2AE4-51CC-4060-8818-423BB07BF3D4}"/>
          </ac:spMkLst>
        </pc:spChg>
        <pc:spChg chg="add del">
          <ac:chgData name="Frederik Trondhjem" userId="ca96a7e92ffecdb7" providerId="LiveId" clId="{33773A45-EEE3-43D7-AAA8-F27ED32006B6}" dt="2020-01-09T17:20:18.785" v="189" actId="26606"/>
          <ac:spMkLst>
            <pc:docMk/>
            <pc:sldMk cId="2824352794" sldId="262"/>
            <ac:spMk id="33" creationId="{EB3158C7-B011-4D27-BC9D-27EA5BE02D03}"/>
          </ac:spMkLst>
        </pc:spChg>
        <pc:spChg chg="add del">
          <ac:chgData name="Frederik Trondhjem" userId="ca96a7e92ffecdb7" providerId="LiveId" clId="{33773A45-EEE3-43D7-AAA8-F27ED32006B6}" dt="2020-01-09T17:20:18.785" v="189" actId="26606"/>
          <ac:spMkLst>
            <pc:docMk/>
            <pc:sldMk cId="2824352794" sldId="262"/>
            <ac:spMk id="36" creationId="{40EA1C2A-B332-4211-8479-EA99BC303EF5}"/>
          </ac:spMkLst>
        </pc:spChg>
        <pc:spChg chg="add del">
          <ac:chgData name="Frederik Trondhjem" userId="ca96a7e92ffecdb7" providerId="LiveId" clId="{33773A45-EEE3-43D7-AAA8-F27ED32006B6}" dt="2020-01-09T17:20:18.785" v="189" actId="26606"/>
          <ac:spMkLst>
            <pc:docMk/>
            <pc:sldMk cId="2824352794" sldId="262"/>
            <ac:spMk id="37" creationId="{24A97CC0-C913-4A9C-B6E8-755C7D15EAC8}"/>
          </ac:spMkLst>
        </pc:spChg>
        <pc:spChg chg="add del">
          <ac:chgData name="Frederik Trondhjem" userId="ca96a7e92ffecdb7" providerId="LiveId" clId="{33773A45-EEE3-43D7-AAA8-F27ED32006B6}" dt="2020-01-09T17:20:18.785" v="189" actId="26606"/>
          <ac:spMkLst>
            <pc:docMk/>
            <pc:sldMk cId="2824352794" sldId="262"/>
            <ac:spMk id="38" creationId="{9DFA36DF-98BD-46D3-A75B-97154DB48262}"/>
          </ac:spMkLst>
        </pc:spChg>
        <pc:spChg chg="add del">
          <ac:chgData name="Frederik Trondhjem" userId="ca96a7e92ffecdb7" providerId="LiveId" clId="{33773A45-EEE3-43D7-AAA8-F27ED32006B6}" dt="2020-01-09T17:20:18.785" v="189" actId="26606"/>
          <ac:spMkLst>
            <pc:docMk/>
            <pc:sldMk cId="2824352794" sldId="262"/>
            <ac:spMk id="39" creationId="{D1D22F90-51DE-40F7-96EE-8E9894DF0E7E}"/>
          </ac:spMkLst>
        </pc:spChg>
        <pc:spChg chg="add del">
          <ac:chgData name="Frederik Trondhjem" userId="ca96a7e92ffecdb7" providerId="LiveId" clId="{33773A45-EEE3-43D7-AAA8-F27ED32006B6}" dt="2020-01-09T17:20:18.785" v="189" actId="26606"/>
          <ac:spMkLst>
            <pc:docMk/>
            <pc:sldMk cId="2824352794" sldId="262"/>
            <ac:spMk id="40" creationId="{F45D120E-4F36-4767-98FA-949993B8E1AC}"/>
          </ac:spMkLst>
        </pc:spChg>
        <pc:picChg chg="add mod">
          <ac:chgData name="Frederik Trondhjem" userId="ca96a7e92ffecdb7" providerId="LiveId" clId="{33773A45-EEE3-43D7-AAA8-F27ED32006B6}" dt="2020-01-09T17:53:30.191" v="617" actId="14100"/>
          <ac:picMkLst>
            <pc:docMk/>
            <pc:sldMk cId="2824352794" sldId="262"/>
            <ac:picMk id="4" creationId="{7138FF21-7101-436A-B67A-845C31CD290B}"/>
          </ac:picMkLst>
        </pc:picChg>
        <pc:picChg chg="add del mod">
          <ac:chgData name="Frederik Trondhjem" userId="ca96a7e92ffecdb7" providerId="LiveId" clId="{33773A45-EEE3-43D7-AAA8-F27ED32006B6}" dt="2020-01-09T17:51:29.466" v="611" actId="1076"/>
          <ac:picMkLst>
            <pc:docMk/>
            <pc:sldMk cId="2824352794" sldId="262"/>
            <ac:picMk id="7" creationId="{FCF0DB55-BFDD-43A9-BACF-F6A6701DA466}"/>
          </ac:picMkLst>
        </pc:picChg>
        <pc:picChg chg="add mod">
          <ac:chgData name="Frederik Trondhjem" userId="ca96a7e92ffecdb7" providerId="LiveId" clId="{33773A45-EEE3-43D7-AAA8-F27ED32006B6}" dt="2020-01-09T17:51:21.334" v="606" actId="1076"/>
          <ac:picMkLst>
            <pc:docMk/>
            <pc:sldMk cId="2824352794" sldId="262"/>
            <ac:picMk id="1026" creationId="{84FDAE85-3C18-48A8-96F3-9A65D5234BB8}"/>
          </ac:picMkLst>
        </pc:picChg>
        <pc:picChg chg="add mod">
          <ac:chgData name="Frederik Trondhjem" userId="ca96a7e92ffecdb7" providerId="LiveId" clId="{33773A45-EEE3-43D7-AAA8-F27ED32006B6}" dt="2020-01-09T17:51:40.653" v="614" actId="1076"/>
          <ac:picMkLst>
            <pc:docMk/>
            <pc:sldMk cId="2824352794" sldId="262"/>
            <ac:picMk id="1028" creationId="{921AF388-36EC-480F-8DC8-72575ED06A8E}"/>
          </ac:picMkLst>
        </pc:picChg>
        <pc:cxnChg chg="add del">
          <ac:chgData name="Frederik Trondhjem" userId="ca96a7e92ffecdb7" providerId="LiveId" clId="{33773A45-EEE3-43D7-AAA8-F27ED32006B6}" dt="2020-01-09T17:20:07.491" v="184" actId="26606"/>
          <ac:cxnSpMkLst>
            <pc:docMk/>
            <pc:sldMk cId="2824352794" sldId="262"/>
            <ac:cxnSpMk id="12" creationId="{A57C1A16-B8AB-4D99-A195-A38F556A6486}"/>
          </ac:cxnSpMkLst>
        </pc:cxnChg>
        <pc:cxnChg chg="add del">
          <ac:chgData name="Frederik Trondhjem" userId="ca96a7e92ffecdb7" providerId="LiveId" clId="{33773A45-EEE3-43D7-AAA8-F27ED32006B6}" dt="2020-01-09T17:20:07.491" v="184" actId="26606"/>
          <ac:cxnSpMkLst>
            <pc:docMk/>
            <pc:sldMk cId="2824352794" sldId="262"/>
            <ac:cxnSpMk id="14" creationId="{F8A9B20B-D1DD-4573-B5EC-558029519236}"/>
          </ac:cxnSpMkLst>
        </pc:cxnChg>
        <pc:cxnChg chg="add del">
          <ac:chgData name="Frederik Trondhjem" userId="ca96a7e92ffecdb7" providerId="LiveId" clId="{33773A45-EEE3-43D7-AAA8-F27ED32006B6}" dt="2020-01-09T17:20:18.785" v="189" actId="26606"/>
          <ac:cxnSpMkLst>
            <pc:docMk/>
            <pc:sldMk cId="2824352794" sldId="262"/>
            <ac:cxnSpMk id="34" creationId="{7295AA18-FA8B-4B5D-9477-7F5F51288FEC}"/>
          </ac:cxnSpMkLst>
        </pc:cxnChg>
        <pc:cxnChg chg="add del">
          <ac:chgData name="Frederik Trondhjem" userId="ca96a7e92ffecdb7" providerId="LiveId" clId="{33773A45-EEE3-43D7-AAA8-F27ED32006B6}" dt="2020-01-09T17:20:18.785" v="189" actId="26606"/>
          <ac:cxnSpMkLst>
            <pc:docMk/>
            <pc:sldMk cId="2824352794" sldId="262"/>
            <ac:cxnSpMk id="35" creationId="{5E377175-C211-4D7B-89F7-92406DBD7346}"/>
          </ac:cxnSpMkLst>
        </pc:cxnChg>
      </pc:sldChg>
      <pc:sldChg chg="addSp delSp modSp add ord modAnim">
        <pc:chgData name="Frederik Trondhjem" userId="ca96a7e92ffecdb7" providerId="LiveId" clId="{33773A45-EEE3-43D7-AAA8-F27ED32006B6}" dt="2020-01-09T20:31:23.721" v="1039"/>
        <pc:sldMkLst>
          <pc:docMk/>
          <pc:sldMk cId="3345046501" sldId="263"/>
        </pc:sldMkLst>
        <pc:spChg chg="del mod">
          <ac:chgData name="Frederik Trondhjem" userId="ca96a7e92ffecdb7" providerId="LiveId" clId="{33773A45-EEE3-43D7-AAA8-F27ED32006B6}" dt="2020-01-09T16:52:57.039" v="22" actId="478"/>
          <ac:spMkLst>
            <pc:docMk/>
            <pc:sldMk cId="3345046501" sldId="263"/>
            <ac:spMk id="2" creationId="{779FFD97-5A04-418A-BBE0-40AD0EEF2468}"/>
          </ac:spMkLst>
        </pc:spChg>
        <pc:spChg chg="del mod">
          <ac:chgData name="Frederik Trondhjem" userId="ca96a7e92ffecdb7" providerId="LiveId" clId="{33773A45-EEE3-43D7-AAA8-F27ED32006B6}" dt="2020-01-09T16:52:54.750" v="20" actId="478"/>
          <ac:spMkLst>
            <pc:docMk/>
            <pc:sldMk cId="3345046501" sldId="263"/>
            <ac:spMk id="3" creationId="{A98A4825-A87E-47D2-96B8-601FC43D6C8B}"/>
          </ac:spMkLst>
        </pc:spChg>
        <pc:spChg chg="add mod">
          <ac:chgData name="Frederik Trondhjem" userId="ca96a7e92ffecdb7" providerId="LiveId" clId="{33773A45-EEE3-43D7-AAA8-F27ED32006B6}" dt="2020-01-09T16:53:06.473" v="26" actId="14100"/>
          <ac:spMkLst>
            <pc:docMk/>
            <pc:sldMk cId="3345046501" sldId="263"/>
            <ac:spMk id="5" creationId="{01F87B4F-8D59-4417-8917-9264D4BFEC12}"/>
          </ac:spMkLst>
        </pc:spChg>
        <pc:spChg chg="add mod">
          <ac:chgData name="Frederik Trondhjem" userId="ca96a7e92ffecdb7" providerId="LiveId" clId="{33773A45-EEE3-43D7-AAA8-F27ED32006B6}" dt="2020-01-09T16:53:17.755" v="30" actId="1076"/>
          <ac:spMkLst>
            <pc:docMk/>
            <pc:sldMk cId="3345046501" sldId="263"/>
            <ac:spMk id="7" creationId="{52660DEA-FB99-4D29-BC36-8AE654C09861}"/>
          </ac:spMkLst>
        </pc:spChg>
        <pc:spChg chg="add mod">
          <ac:chgData name="Frederik Trondhjem" userId="ca96a7e92ffecdb7" providerId="LiveId" clId="{33773A45-EEE3-43D7-AAA8-F27ED32006B6}" dt="2020-01-09T16:59:23.439" v="91" actId="1076"/>
          <ac:spMkLst>
            <pc:docMk/>
            <pc:sldMk cId="3345046501" sldId="263"/>
            <ac:spMk id="8" creationId="{4CDB13C6-DA76-47F4-A597-1A9C660CA63A}"/>
          </ac:spMkLst>
        </pc:spChg>
        <pc:spChg chg="add del">
          <ac:chgData name="Frederik Trondhjem" userId="ca96a7e92ffecdb7" providerId="LiveId" clId="{33773A45-EEE3-43D7-AAA8-F27ED32006B6}" dt="2020-01-09T16:54:01.391" v="36"/>
          <ac:spMkLst>
            <pc:docMk/>
            <pc:sldMk cId="3345046501" sldId="263"/>
            <ac:spMk id="10" creationId="{928B73ED-D9E1-4BBF-A572-F999ABB231D9}"/>
          </ac:spMkLst>
        </pc:spChg>
        <pc:spChg chg="add mod">
          <ac:chgData name="Frederik Trondhjem" userId="ca96a7e92ffecdb7" providerId="LiveId" clId="{33773A45-EEE3-43D7-AAA8-F27ED32006B6}" dt="2020-01-09T16:54:45.039" v="52" actId="14100"/>
          <ac:spMkLst>
            <pc:docMk/>
            <pc:sldMk cId="3345046501" sldId="263"/>
            <ac:spMk id="11" creationId="{B0A72E06-CA99-4CEF-A714-9FB932A23D20}"/>
          </ac:spMkLst>
        </pc:spChg>
        <pc:spChg chg="add del">
          <ac:chgData name="Frederik Trondhjem" userId="ca96a7e92ffecdb7" providerId="LiveId" clId="{33773A45-EEE3-43D7-AAA8-F27ED32006B6}" dt="2020-01-09T16:54:33.054" v="47"/>
          <ac:spMkLst>
            <pc:docMk/>
            <pc:sldMk cId="3345046501" sldId="263"/>
            <ac:spMk id="12" creationId="{70D329E7-221D-49B5-B282-43B47EB4845A}"/>
          </ac:spMkLst>
        </pc:spChg>
        <pc:spChg chg="add mod">
          <ac:chgData name="Frederik Trondhjem" userId="ca96a7e92ffecdb7" providerId="LiveId" clId="{33773A45-EEE3-43D7-AAA8-F27ED32006B6}" dt="2020-01-09T17:10:51.229" v="131" actId="1076"/>
          <ac:spMkLst>
            <pc:docMk/>
            <pc:sldMk cId="3345046501" sldId="263"/>
            <ac:spMk id="13" creationId="{F059C27F-6A95-44D3-9D44-1ECDC742B3D6}"/>
          </ac:spMkLst>
        </pc:spChg>
        <pc:spChg chg="add mod">
          <ac:chgData name="Frederik Trondhjem" userId="ca96a7e92ffecdb7" providerId="LiveId" clId="{33773A45-EEE3-43D7-AAA8-F27ED32006B6}" dt="2020-01-09T16:56:37.046" v="74" actId="208"/>
          <ac:spMkLst>
            <pc:docMk/>
            <pc:sldMk cId="3345046501" sldId="263"/>
            <ac:spMk id="16" creationId="{16C14FF9-7C9C-4337-89F1-0784A9033A5B}"/>
          </ac:spMkLst>
        </pc:spChg>
        <pc:spChg chg="add del mod">
          <ac:chgData name="Frederik Trondhjem" userId="ca96a7e92ffecdb7" providerId="LiveId" clId="{33773A45-EEE3-43D7-AAA8-F27ED32006B6}" dt="2020-01-09T16:56:39.800" v="76" actId="11529"/>
          <ac:spMkLst>
            <pc:docMk/>
            <pc:sldMk cId="3345046501" sldId="263"/>
            <ac:spMk id="17" creationId="{3A68836A-303B-4988-9706-B05F623E4487}"/>
          </ac:spMkLst>
        </pc:spChg>
        <pc:spChg chg="add del mod">
          <ac:chgData name="Frederik Trondhjem" userId="ca96a7e92ffecdb7" providerId="LiveId" clId="{33773A45-EEE3-43D7-AAA8-F27ED32006B6}" dt="2020-01-09T16:57:16.630" v="79" actId="11529"/>
          <ac:spMkLst>
            <pc:docMk/>
            <pc:sldMk cId="3345046501" sldId="263"/>
            <ac:spMk id="18" creationId="{E2DF0A5A-9E01-4B9A-8A66-550B55A8EEBD}"/>
          </ac:spMkLst>
        </pc:spChg>
        <pc:spChg chg="add mod">
          <ac:chgData name="Frederik Trondhjem" userId="ca96a7e92ffecdb7" providerId="LiveId" clId="{33773A45-EEE3-43D7-AAA8-F27ED32006B6}" dt="2020-01-09T16:57:43.115" v="84" actId="1076"/>
          <ac:spMkLst>
            <pc:docMk/>
            <pc:sldMk cId="3345046501" sldId="263"/>
            <ac:spMk id="19" creationId="{DC734BB5-DB69-43E2-AEA5-7E5E197DF4C5}"/>
          </ac:spMkLst>
        </pc:spChg>
        <pc:picChg chg="add mod ord">
          <ac:chgData name="Frederik Trondhjem" userId="ca96a7e92ffecdb7" providerId="LiveId" clId="{33773A45-EEE3-43D7-AAA8-F27ED32006B6}" dt="2020-01-09T17:10:56.079" v="133" actId="1076"/>
          <ac:picMkLst>
            <pc:docMk/>
            <pc:sldMk cId="3345046501" sldId="263"/>
            <ac:picMk id="4" creationId="{5E96DBD5-B7CE-4DCE-8FB4-02F9E793AE88}"/>
          </ac:picMkLst>
        </pc:picChg>
        <pc:picChg chg="add del">
          <ac:chgData name="Frederik Trondhjem" userId="ca96a7e92ffecdb7" providerId="LiveId" clId="{33773A45-EEE3-43D7-AAA8-F27ED32006B6}" dt="2020-01-09T16:53:06.379" v="25"/>
          <ac:picMkLst>
            <pc:docMk/>
            <pc:sldMk cId="3345046501" sldId="263"/>
            <ac:picMk id="6" creationId="{CE1E85C2-F14A-4620-866C-41A0F611DADD}"/>
          </ac:picMkLst>
        </pc:picChg>
        <pc:picChg chg="add del">
          <ac:chgData name="Frederik Trondhjem" userId="ca96a7e92ffecdb7" providerId="LiveId" clId="{33773A45-EEE3-43D7-AAA8-F27ED32006B6}" dt="2020-01-09T16:54:01.391" v="36"/>
          <ac:picMkLst>
            <pc:docMk/>
            <pc:sldMk cId="3345046501" sldId="263"/>
            <ac:picMk id="9" creationId="{80898451-69EA-4D93-BAD7-31200F614026}"/>
          </ac:picMkLst>
        </pc:picChg>
        <pc:cxnChg chg="add mod">
          <ac:chgData name="Frederik Trondhjem" userId="ca96a7e92ffecdb7" providerId="LiveId" clId="{33773A45-EEE3-43D7-AAA8-F27ED32006B6}" dt="2020-01-09T16:56:49.136" v="77" actId="208"/>
          <ac:cxnSpMkLst>
            <pc:docMk/>
            <pc:sldMk cId="3345046501" sldId="263"/>
            <ac:cxnSpMk id="15" creationId="{AD3B072C-A5F6-476E-A3A4-BFA43E7377CD}"/>
          </ac:cxnSpMkLst>
        </pc:cxnChg>
      </pc:sldChg>
      <pc:sldChg chg="addSp delSp add">
        <pc:chgData name="Frederik Trondhjem" userId="ca96a7e92ffecdb7" providerId="LiveId" clId="{33773A45-EEE3-43D7-AAA8-F27ED32006B6}" dt="2020-01-09T17:02:25.008" v="114"/>
        <pc:sldMkLst>
          <pc:docMk/>
          <pc:sldMk cId="3881094057" sldId="264"/>
        </pc:sldMkLst>
        <pc:spChg chg="del">
          <ac:chgData name="Frederik Trondhjem" userId="ca96a7e92ffecdb7" providerId="LiveId" clId="{33773A45-EEE3-43D7-AAA8-F27ED32006B6}" dt="2020-01-09T17:02:24.322" v="113" actId="478"/>
          <ac:spMkLst>
            <pc:docMk/>
            <pc:sldMk cId="3881094057" sldId="264"/>
            <ac:spMk id="2" creationId="{150A43D1-283B-4A31-8A8F-639DD457D64D}"/>
          </ac:spMkLst>
        </pc:spChg>
        <pc:spChg chg="del">
          <ac:chgData name="Frederik Trondhjem" userId="ca96a7e92ffecdb7" providerId="LiveId" clId="{33773A45-EEE3-43D7-AAA8-F27ED32006B6}" dt="2020-01-09T17:02:22.801" v="112" actId="478"/>
          <ac:spMkLst>
            <pc:docMk/>
            <pc:sldMk cId="3881094057" sldId="264"/>
            <ac:spMk id="3" creationId="{D918ABCE-913D-40B6-871F-7DA878A2F8B7}"/>
          </ac:spMkLst>
        </pc:spChg>
        <pc:picChg chg="add">
          <ac:chgData name="Frederik Trondhjem" userId="ca96a7e92ffecdb7" providerId="LiveId" clId="{33773A45-EEE3-43D7-AAA8-F27ED32006B6}" dt="2020-01-09T17:02:25.008" v="114"/>
          <ac:picMkLst>
            <pc:docMk/>
            <pc:sldMk cId="3881094057" sldId="264"/>
            <ac:picMk id="4" creationId="{65CF4AF2-37F9-4E0B-A3AB-2BEAE8E0D13B}"/>
          </ac:picMkLst>
        </pc:picChg>
      </pc:sldChg>
      <pc:sldChg chg="addSp delSp add ord">
        <pc:chgData name="Frederik Trondhjem" userId="ca96a7e92ffecdb7" providerId="LiveId" clId="{33773A45-EEE3-43D7-AAA8-F27ED32006B6}" dt="2020-01-09T17:04:38.644" v="120"/>
        <pc:sldMkLst>
          <pc:docMk/>
          <pc:sldMk cId="3261346690" sldId="265"/>
        </pc:sldMkLst>
        <pc:spChg chg="del">
          <ac:chgData name="Frederik Trondhjem" userId="ca96a7e92ffecdb7" providerId="LiveId" clId="{33773A45-EEE3-43D7-AAA8-F27ED32006B6}" dt="2020-01-09T17:04:06.703" v="117" actId="478"/>
          <ac:spMkLst>
            <pc:docMk/>
            <pc:sldMk cId="3261346690" sldId="265"/>
            <ac:spMk id="2" creationId="{04CFB4EF-8174-4C8C-9361-5ED1F724DAAF}"/>
          </ac:spMkLst>
        </pc:spChg>
        <pc:spChg chg="del">
          <ac:chgData name="Frederik Trondhjem" userId="ca96a7e92ffecdb7" providerId="LiveId" clId="{33773A45-EEE3-43D7-AAA8-F27ED32006B6}" dt="2020-01-09T17:04:05.270" v="116" actId="478"/>
          <ac:spMkLst>
            <pc:docMk/>
            <pc:sldMk cId="3261346690" sldId="265"/>
            <ac:spMk id="3" creationId="{824C5D0A-70F2-46B7-8316-5F111F7A42AC}"/>
          </ac:spMkLst>
        </pc:spChg>
        <pc:picChg chg="add">
          <ac:chgData name="Frederik Trondhjem" userId="ca96a7e92ffecdb7" providerId="LiveId" clId="{33773A45-EEE3-43D7-AAA8-F27ED32006B6}" dt="2020-01-09T17:04:11.883" v="118"/>
          <ac:picMkLst>
            <pc:docMk/>
            <pc:sldMk cId="3261346690" sldId="265"/>
            <ac:picMk id="4" creationId="{9C573144-5A38-4A42-BCBA-FD9451074415}"/>
          </ac:picMkLst>
        </pc:picChg>
      </pc:sldChg>
      <pc:sldChg chg="addSp delSp modSp add mod ord setBg">
        <pc:chgData name="Frederik Trondhjem" userId="ca96a7e92ffecdb7" providerId="LiveId" clId="{33773A45-EEE3-43D7-AAA8-F27ED32006B6}" dt="2020-01-09T21:34:32.663" v="1156"/>
        <pc:sldMkLst>
          <pc:docMk/>
          <pc:sldMk cId="3076499196" sldId="266"/>
        </pc:sldMkLst>
        <pc:spChg chg="del">
          <ac:chgData name="Frederik Trondhjem" userId="ca96a7e92ffecdb7" providerId="LiveId" clId="{33773A45-EEE3-43D7-AAA8-F27ED32006B6}" dt="2020-01-09T17:05:13.960" v="123" actId="478"/>
          <ac:spMkLst>
            <pc:docMk/>
            <pc:sldMk cId="3076499196" sldId="266"/>
            <ac:spMk id="2" creationId="{BBD79344-55A6-4EC8-AD10-978847508AE9}"/>
          </ac:spMkLst>
        </pc:spChg>
        <pc:spChg chg="del">
          <ac:chgData name="Frederik Trondhjem" userId="ca96a7e92ffecdb7" providerId="LiveId" clId="{33773A45-EEE3-43D7-AAA8-F27ED32006B6}" dt="2020-01-09T17:05:12.228" v="122" actId="478"/>
          <ac:spMkLst>
            <pc:docMk/>
            <pc:sldMk cId="3076499196" sldId="266"/>
            <ac:spMk id="3" creationId="{D39B90E6-00F6-4345-AA32-EE2C4172B32D}"/>
          </ac:spMkLst>
        </pc:spChg>
        <pc:spChg chg="add del">
          <ac:chgData name="Frederik Trondhjem" userId="ca96a7e92ffecdb7" providerId="LiveId" clId="{33773A45-EEE3-43D7-AAA8-F27ED32006B6}" dt="2020-01-09T20:37:43.853" v="1065" actId="26606"/>
          <ac:spMkLst>
            <pc:docMk/>
            <pc:sldMk cId="3076499196" sldId="266"/>
            <ac:spMk id="10" creationId="{B1193618-4E25-4CA2-A90E-01462093F1C5}"/>
          </ac:spMkLst>
        </pc:spChg>
        <pc:picChg chg="add del">
          <ac:chgData name="Frederik Trondhjem" userId="ca96a7e92ffecdb7" providerId="LiveId" clId="{33773A45-EEE3-43D7-AAA8-F27ED32006B6}" dt="2020-01-09T20:37:40.779" v="1062" actId="478"/>
          <ac:picMkLst>
            <pc:docMk/>
            <pc:sldMk cId="3076499196" sldId="266"/>
            <ac:picMk id="4" creationId="{6C99A6EB-EACF-4008-B8F6-8BF8CD1D14D5}"/>
          </ac:picMkLst>
        </pc:picChg>
        <pc:picChg chg="add mod">
          <ac:chgData name="Frederik Trondhjem" userId="ca96a7e92ffecdb7" providerId="LiveId" clId="{33773A45-EEE3-43D7-AAA8-F27ED32006B6}" dt="2020-01-09T20:37:43.853" v="1065" actId="26606"/>
          <ac:picMkLst>
            <pc:docMk/>
            <pc:sldMk cId="3076499196" sldId="266"/>
            <ac:picMk id="5" creationId="{40AA2E5A-0B5E-4B1A-ACF3-DE7359EDBCDC}"/>
          </ac:picMkLst>
        </pc:picChg>
      </pc:sldChg>
      <pc:sldChg chg="addSp modSp add ord">
        <pc:chgData name="Frederik Trondhjem" userId="ca96a7e92ffecdb7" providerId="LiveId" clId="{33773A45-EEE3-43D7-AAA8-F27ED32006B6}" dt="2020-01-09T21:47:41.733" v="1173"/>
        <pc:sldMkLst>
          <pc:docMk/>
          <pc:sldMk cId="3662389462" sldId="267"/>
        </pc:sldMkLst>
        <pc:picChg chg="add">
          <ac:chgData name="Frederik Trondhjem" userId="ca96a7e92ffecdb7" providerId="LiveId" clId="{33773A45-EEE3-43D7-AAA8-F27ED32006B6}" dt="2020-01-09T17:05:32.760" v="126"/>
          <ac:picMkLst>
            <pc:docMk/>
            <pc:sldMk cId="3662389462" sldId="267"/>
            <ac:picMk id="4" creationId="{C17313B5-7070-48A6-80B8-FE2C97359362}"/>
          </ac:picMkLst>
        </pc:picChg>
        <pc:picChg chg="add mod">
          <ac:chgData name="Frederik Trondhjem" userId="ca96a7e92ffecdb7" providerId="LiveId" clId="{33773A45-EEE3-43D7-AAA8-F27ED32006B6}" dt="2020-01-09T18:29:03.951" v="808" actId="1076"/>
          <ac:picMkLst>
            <pc:docMk/>
            <pc:sldMk cId="3662389462" sldId="267"/>
            <ac:picMk id="5" creationId="{E1347B32-4B87-4D2A-8B09-3B646DB9C862}"/>
          </ac:picMkLst>
        </pc:picChg>
      </pc:sldChg>
      <pc:sldChg chg="addSp delSp modSp add mod ord setBg">
        <pc:chgData name="Frederik Trondhjem" userId="ca96a7e92ffecdb7" providerId="LiveId" clId="{33773A45-EEE3-43D7-AAA8-F27ED32006B6}" dt="2020-01-09T20:39:47.781" v="1069"/>
        <pc:sldMkLst>
          <pc:docMk/>
          <pc:sldMk cId="239701949" sldId="268"/>
        </pc:sldMkLst>
        <pc:spChg chg="del">
          <ac:chgData name="Frederik Trondhjem" userId="ca96a7e92ffecdb7" providerId="LiveId" clId="{33773A45-EEE3-43D7-AAA8-F27ED32006B6}" dt="2020-01-09T17:05:58.150" v="129" actId="478"/>
          <ac:spMkLst>
            <pc:docMk/>
            <pc:sldMk cId="239701949" sldId="268"/>
            <ac:spMk id="2" creationId="{94052F70-A841-406F-8582-9293C9E8FCB1}"/>
          </ac:spMkLst>
        </pc:spChg>
        <pc:spChg chg="del">
          <ac:chgData name="Frederik Trondhjem" userId="ca96a7e92ffecdb7" providerId="LiveId" clId="{33773A45-EEE3-43D7-AAA8-F27ED32006B6}" dt="2020-01-09T17:05:56.480" v="128" actId="478"/>
          <ac:spMkLst>
            <pc:docMk/>
            <pc:sldMk cId="239701949" sldId="268"/>
            <ac:spMk id="3" creationId="{01E30080-3BCB-4AEE-9D05-0735802EAFC2}"/>
          </ac:spMkLst>
        </pc:spChg>
        <pc:spChg chg="add del">
          <ac:chgData name="Frederik Trondhjem" userId="ca96a7e92ffecdb7" providerId="LiveId" clId="{33773A45-EEE3-43D7-AAA8-F27ED32006B6}" dt="2020-01-09T17:18:08.208" v="152" actId="26606"/>
          <ac:spMkLst>
            <pc:docMk/>
            <pc:sldMk cId="239701949" sldId="268"/>
            <ac:spMk id="10" creationId="{32BC26D8-82FB-445E-AA49-62A77D7C1EE0}"/>
          </ac:spMkLst>
        </pc:spChg>
        <pc:spChg chg="add del">
          <ac:chgData name="Frederik Trondhjem" userId="ca96a7e92ffecdb7" providerId="LiveId" clId="{33773A45-EEE3-43D7-AAA8-F27ED32006B6}" dt="2020-01-09T17:18:08.208" v="152" actId="26606"/>
          <ac:spMkLst>
            <pc:docMk/>
            <pc:sldMk cId="239701949" sldId="268"/>
            <ac:spMk id="12" creationId="{CB44330D-EA18-4254-AA95-EB49948539B8}"/>
          </ac:spMkLst>
        </pc:spChg>
        <pc:picChg chg="add del">
          <ac:chgData name="Frederik Trondhjem" userId="ca96a7e92ffecdb7" providerId="LiveId" clId="{33773A45-EEE3-43D7-AAA8-F27ED32006B6}" dt="2020-01-09T17:18:05.380" v="149" actId="478"/>
          <ac:picMkLst>
            <pc:docMk/>
            <pc:sldMk cId="239701949" sldId="268"/>
            <ac:picMk id="4" creationId="{FC3BF3C4-E1C9-422B-ABDB-2B5851128584}"/>
          </ac:picMkLst>
        </pc:picChg>
        <pc:picChg chg="add mod">
          <ac:chgData name="Frederik Trondhjem" userId="ca96a7e92ffecdb7" providerId="LiveId" clId="{33773A45-EEE3-43D7-AAA8-F27ED32006B6}" dt="2020-01-09T17:18:08.208" v="152" actId="26606"/>
          <ac:picMkLst>
            <pc:docMk/>
            <pc:sldMk cId="239701949" sldId="268"/>
            <ac:picMk id="5" creationId="{C70A8A61-0E6A-42E1-BA6F-D7CAB6BBBC46}"/>
          </ac:picMkLst>
        </pc:picChg>
      </pc:sldChg>
      <pc:sldChg chg="add del">
        <pc:chgData name="Frederik Trondhjem" userId="ca96a7e92ffecdb7" providerId="LiveId" clId="{33773A45-EEE3-43D7-AAA8-F27ED32006B6}" dt="2020-01-09T18:22:22.399" v="802" actId="47"/>
        <pc:sldMkLst>
          <pc:docMk/>
          <pc:sldMk cId="2576838028" sldId="269"/>
        </pc:sldMkLst>
      </pc:sldChg>
      <pc:sldChg chg="addSp delSp modSp add modTransition">
        <pc:chgData name="Frederik Trondhjem" userId="ca96a7e92ffecdb7" providerId="LiveId" clId="{33773A45-EEE3-43D7-AAA8-F27ED32006B6}" dt="2020-01-09T21:44:02.084" v="1165"/>
        <pc:sldMkLst>
          <pc:docMk/>
          <pc:sldMk cId="3408413428" sldId="270"/>
        </pc:sldMkLst>
        <pc:picChg chg="del">
          <ac:chgData name="Frederik Trondhjem" userId="ca96a7e92ffecdb7" providerId="LiveId" clId="{33773A45-EEE3-43D7-AAA8-F27ED32006B6}" dt="2020-01-09T17:58:32.213" v="682" actId="478"/>
          <ac:picMkLst>
            <pc:docMk/>
            <pc:sldMk cId="3408413428" sldId="270"/>
            <ac:picMk id="4" creationId="{7138FF21-7101-436A-B67A-845C31CD290B}"/>
          </ac:picMkLst>
        </pc:picChg>
        <pc:picChg chg="add del">
          <ac:chgData name="Frederik Trondhjem" userId="ca96a7e92ffecdb7" providerId="LiveId" clId="{33773A45-EEE3-43D7-AAA8-F27ED32006B6}" dt="2020-01-09T18:20:24.894" v="783" actId="478"/>
          <ac:picMkLst>
            <pc:docMk/>
            <pc:sldMk cId="3408413428" sldId="270"/>
            <ac:picMk id="6" creationId="{DF90CE38-2B68-47E1-9901-A66904EAE27B}"/>
          </ac:picMkLst>
        </pc:picChg>
        <pc:picChg chg="mod">
          <ac:chgData name="Frederik Trondhjem" userId="ca96a7e92ffecdb7" providerId="LiveId" clId="{33773A45-EEE3-43D7-AAA8-F27ED32006B6}" dt="2020-01-09T18:21:03.172" v="792" actId="688"/>
          <ac:picMkLst>
            <pc:docMk/>
            <pc:sldMk cId="3408413428" sldId="270"/>
            <ac:picMk id="7" creationId="{FCF0DB55-BFDD-43A9-BACF-F6A6701DA466}"/>
          </ac:picMkLst>
        </pc:picChg>
        <pc:picChg chg="add mod">
          <ac:chgData name="Frederik Trondhjem" userId="ca96a7e92ffecdb7" providerId="LiveId" clId="{33773A45-EEE3-43D7-AAA8-F27ED32006B6}" dt="2020-01-09T18:21:38.925" v="800" actId="14100"/>
          <ac:picMkLst>
            <pc:docMk/>
            <pc:sldMk cId="3408413428" sldId="270"/>
            <ac:picMk id="9" creationId="{4EE0B936-EC44-4663-9F1E-318E12F82171}"/>
          </ac:picMkLst>
        </pc:picChg>
        <pc:picChg chg="del">
          <ac:chgData name="Frederik Trondhjem" userId="ca96a7e92ffecdb7" providerId="LiveId" clId="{33773A45-EEE3-43D7-AAA8-F27ED32006B6}" dt="2020-01-09T17:58:30.979" v="681" actId="478"/>
          <ac:picMkLst>
            <pc:docMk/>
            <pc:sldMk cId="3408413428" sldId="270"/>
            <ac:picMk id="1026" creationId="{84FDAE85-3C18-48A8-96F3-9A65D5234BB8}"/>
          </ac:picMkLst>
        </pc:picChg>
        <pc:picChg chg="del">
          <ac:chgData name="Frederik Trondhjem" userId="ca96a7e92ffecdb7" providerId="LiveId" clId="{33773A45-EEE3-43D7-AAA8-F27ED32006B6}" dt="2020-01-09T17:58:33.459" v="683" actId="478"/>
          <ac:picMkLst>
            <pc:docMk/>
            <pc:sldMk cId="3408413428" sldId="270"/>
            <ac:picMk id="1028" creationId="{921AF388-36EC-480F-8DC8-72575ED06A8E}"/>
          </ac:picMkLst>
        </pc:picChg>
        <pc:picChg chg="add mod">
          <ac:chgData name="Frederik Trondhjem" userId="ca96a7e92ffecdb7" providerId="LiveId" clId="{33773A45-EEE3-43D7-AAA8-F27ED32006B6}" dt="2020-01-09T18:21:27.375" v="797" actId="1076"/>
          <ac:picMkLst>
            <pc:docMk/>
            <pc:sldMk cId="3408413428" sldId="270"/>
            <ac:picMk id="6146" creationId="{79F6D3F0-E13F-42B1-9FC5-F7689F0258AE}"/>
          </ac:picMkLst>
        </pc:picChg>
        <pc:picChg chg="add mod">
          <ac:chgData name="Frederik Trondhjem" userId="ca96a7e92ffecdb7" providerId="LiveId" clId="{33773A45-EEE3-43D7-AAA8-F27ED32006B6}" dt="2020-01-09T18:21:27.375" v="797" actId="1076"/>
          <ac:picMkLst>
            <pc:docMk/>
            <pc:sldMk cId="3408413428" sldId="270"/>
            <ac:picMk id="6148" creationId="{BE1D347A-893F-412D-A50F-800BA6FB3720}"/>
          </ac:picMkLst>
        </pc:picChg>
      </pc:sldChg>
      <pc:sldChg chg="add del">
        <pc:chgData name="Frederik Trondhjem" userId="ca96a7e92ffecdb7" providerId="LiveId" clId="{33773A45-EEE3-43D7-AAA8-F27ED32006B6}" dt="2020-01-09T21:26:51.901" v="1080" actId="47"/>
        <pc:sldMkLst>
          <pc:docMk/>
          <pc:sldMk cId="3802320488" sldId="271"/>
        </pc:sldMkLst>
      </pc:sldChg>
      <pc:sldChg chg="addSp delSp modSp add">
        <pc:chgData name="Frederik Trondhjem" userId="ca96a7e92ffecdb7" providerId="LiveId" clId="{33773A45-EEE3-43D7-AAA8-F27ED32006B6}" dt="2020-01-09T21:27:48.249" v="1149" actId="1076"/>
        <pc:sldMkLst>
          <pc:docMk/>
          <pc:sldMk cId="4118040000" sldId="272"/>
        </pc:sldMkLst>
        <pc:spChg chg="add mod">
          <ac:chgData name="Frederik Trondhjem" userId="ca96a7e92ffecdb7" providerId="LiveId" clId="{33773A45-EEE3-43D7-AAA8-F27ED32006B6}" dt="2020-01-09T21:27:48.249" v="1149" actId="1076"/>
          <ac:spMkLst>
            <pc:docMk/>
            <pc:sldMk cId="4118040000" sldId="272"/>
            <ac:spMk id="2" creationId="{4A467E92-8283-4D5D-BE1C-8BBAE226659B}"/>
          </ac:spMkLst>
        </pc:spChg>
        <pc:picChg chg="del">
          <ac:chgData name="Frederik Trondhjem" userId="ca96a7e92ffecdb7" providerId="LiveId" clId="{33773A45-EEE3-43D7-AAA8-F27ED32006B6}" dt="2020-01-09T21:26:56.562" v="1081" actId="478"/>
          <ac:picMkLst>
            <pc:docMk/>
            <pc:sldMk cId="4118040000" sldId="272"/>
            <ac:picMk id="6" creationId="{DF90CE38-2B68-47E1-9901-A66904EAE27B}"/>
          </ac:picMkLst>
        </pc:picChg>
      </pc:sldChg>
      <pc:sldChg chg="addSp delSp modSp add ord">
        <pc:chgData name="Frederik Trondhjem" userId="ca96a7e92ffecdb7" providerId="LiveId" clId="{33773A45-EEE3-43D7-AAA8-F27ED32006B6}" dt="2020-01-09T20:39:56.786" v="1071"/>
        <pc:sldMkLst>
          <pc:docMk/>
          <pc:sldMk cId="932774125" sldId="273"/>
        </pc:sldMkLst>
        <pc:spChg chg="add mod">
          <ac:chgData name="Frederik Trondhjem" userId="ca96a7e92ffecdb7" providerId="LiveId" clId="{33773A45-EEE3-43D7-AAA8-F27ED32006B6}" dt="2020-01-09T20:25:39.728" v="897" actId="1076"/>
          <ac:spMkLst>
            <pc:docMk/>
            <pc:sldMk cId="932774125" sldId="273"/>
            <ac:spMk id="2" creationId="{D1AA3907-04F5-4657-B907-538A6222B9DD}"/>
          </ac:spMkLst>
        </pc:spChg>
        <pc:spChg chg="add mod">
          <ac:chgData name="Frederik Trondhjem" userId="ca96a7e92ffecdb7" providerId="LiveId" clId="{33773A45-EEE3-43D7-AAA8-F27ED32006B6}" dt="2020-01-09T20:25:58.254" v="907" actId="20577"/>
          <ac:spMkLst>
            <pc:docMk/>
            <pc:sldMk cId="932774125" sldId="273"/>
            <ac:spMk id="11" creationId="{5BA041E0-F768-4541-AAC0-9DF96895BF40}"/>
          </ac:spMkLst>
        </pc:spChg>
        <pc:spChg chg="add mod">
          <ac:chgData name="Frederik Trondhjem" userId="ca96a7e92ffecdb7" providerId="LiveId" clId="{33773A45-EEE3-43D7-AAA8-F27ED32006B6}" dt="2020-01-09T20:26:10.632" v="913" actId="20577"/>
          <ac:spMkLst>
            <pc:docMk/>
            <pc:sldMk cId="932774125" sldId="273"/>
            <ac:spMk id="12" creationId="{8A95046A-2505-401F-AB68-18FA244558A7}"/>
          </ac:spMkLst>
        </pc:spChg>
        <pc:picChg chg="add mod">
          <ac:chgData name="Frederik Trondhjem" userId="ca96a7e92ffecdb7" providerId="LiveId" clId="{33773A45-EEE3-43D7-AAA8-F27ED32006B6}" dt="2020-01-09T20:22:25.006" v="862" actId="1036"/>
          <ac:picMkLst>
            <pc:docMk/>
            <pc:sldMk cId="932774125" sldId="273"/>
            <ac:picMk id="4" creationId="{2A878D71-A1A0-4DC6-9AC6-F206772AB16D}"/>
          </ac:picMkLst>
        </pc:picChg>
        <pc:picChg chg="add mod">
          <ac:chgData name="Frederik Trondhjem" userId="ca96a7e92ffecdb7" providerId="LiveId" clId="{33773A45-EEE3-43D7-AAA8-F27ED32006B6}" dt="2020-01-09T20:22:25.006" v="862" actId="1036"/>
          <ac:picMkLst>
            <pc:docMk/>
            <pc:sldMk cId="932774125" sldId="273"/>
            <ac:picMk id="5" creationId="{21A29D51-5799-45E8-8831-43C0DB72A2B3}"/>
          </ac:picMkLst>
        </pc:picChg>
        <pc:picChg chg="del">
          <ac:chgData name="Frederik Trondhjem" userId="ca96a7e92ffecdb7" providerId="LiveId" clId="{33773A45-EEE3-43D7-AAA8-F27ED32006B6}" dt="2020-01-09T20:21:27.091" v="846" actId="478"/>
          <ac:picMkLst>
            <pc:docMk/>
            <pc:sldMk cId="932774125" sldId="273"/>
            <ac:picMk id="6" creationId="{DF90CE38-2B68-47E1-9901-A66904EAE27B}"/>
          </ac:picMkLst>
        </pc:picChg>
        <pc:picChg chg="add mod">
          <ac:chgData name="Frederik Trondhjem" userId="ca96a7e92ffecdb7" providerId="LiveId" clId="{33773A45-EEE3-43D7-AAA8-F27ED32006B6}" dt="2020-01-09T20:22:25.006" v="862" actId="1036"/>
          <ac:picMkLst>
            <pc:docMk/>
            <pc:sldMk cId="932774125" sldId="273"/>
            <ac:picMk id="8" creationId="{A1F6B125-29CD-4F47-B19A-428C0A1BDD9D}"/>
          </ac:picMkLst>
        </pc:picChg>
        <pc:picChg chg="add mod">
          <ac:chgData name="Frederik Trondhjem" userId="ca96a7e92ffecdb7" providerId="LiveId" clId="{33773A45-EEE3-43D7-AAA8-F27ED32006B6}" dt="2020-01-09T20:27:09.721" v="919" actId="1076"/>
          <ac:picMkLst>
            <pc:docMk/>
            <pc:sldMk cId="932774125" sldId="273"/>
            <ac:picMk id="13" creationId="{0FBE2E27-1578-4C9F-9F5A-BB19B1EFCDC8}"/>
          </ac:picMkLst>
        </pc:picChg>
        <pc:picChg chg="add mod">
          <ac:chgData name="Frederik Trondhjem" userId="ca96a7e92ffecdb7" providerId="LiveId" clId="{33773A45-EEE3-43D7-AAA8-F27ED32006B6}" dt="2020-01-09T20:27:12.269" v="920" actId="1076"/>
          <ac:picMkLst>
            <pc:docMk/>
            <pc:sldMk cId="932774125" sldId="273"/>
            <ac:picMk id="14" creationId="{83B97895-C5EC-41C3-91AD-626A55152455}"/>
          </ac:picMkLst>
        </pc:picChg>
        <pc:picChg chg="add mod">
          <ac:chgData name="Frederik Trondhjem" userId="ca96a7e92ffecdb7" providerId="LiveId" clId="{33773A45-EEE3-43D7-AAA8-F27ED32006B6}" dt="2020-01-09T20:23:33.954" v="870" actId="1076"/>
          <ac:picMkLst>
            <pc:docMk/>
            <pc:sldMk cId="932774125" sldId="273"/>
            <ac:picMk id="3074" creationId="{76240A72-307D-4A02-A0A1-9BDB1F062DAB}"/>
          </ac:picMkLst>
        </pc:picChg>
        <pc:picChg chg="add mod">
          <ac:chgData name="Frederik Trondhjem" userId="ca96a7e92ffecdb7" providerId="LiveId" clId="{33773A45-EEE3-43D7-AAA8-F27ED32006B6}" dt="2020-01-09T20:24:20.292" v="876" actId="1076"/>
          <ac:picMkLst>
            <pc:docMk/>
            <pc:sldMk cId="932774125" sldId="273"/>
            <ac:picMk id="3076" creationId="{99A5133A-1981-432D-8629-7A09D1B3AE3D}"/>
          </ac:picMkLst>
        </pc:picChg>
        <pc:picChg chg="add mod">
          <ac:chgData name="Frederik Trondhjem" userId="ca96a7e92ffecdb7" providerId="LiveId" clId="{33773A45-EEE3-43D7-AAA8-F27ED32006B6}" dt="2020-01-09T20:24:50.026" v="880" actId="1076"/>
          <ac:picMkLst>
            <pc:docMk/>
            <pc:sldMk cId="932774125" sldId="273"/>
            <ac:picMk id="3078" creationId="{3E810C05-0746-4F63-A64B-BDCE1F29591A}"/>
          </ac:picMkLst>
        </pc:picChg>
      </pc:sldChg>
      <pc:sldChg chg="add modTransition">
        <pc:chgData name="Frederik Trondhjem" userId="ca96a7e92ffecdb7" providerId="LiveId" clId="{33773A45-EEE3-43D7-AAA8-F27ED32006B6}" dt="2020-01-09T21:44:07.549" v="1166"/>
        <pc:sldMkLst>
          <pc:docMk/>
          <pc:sldMk cId="2286692941" sldId="274"/>
        </pc:sldMkLst>
      </pc:sldChg>
      <pc:sldChg chg="addSp add">
        <pc:chgData name="Frederik Trondhjem" userId="ca96a7e92ffecdb7" providerId="LiveId" clId="{33773A45-EEE3-43D7-AAA8-F27ED32006B6}" dt="2020-01-09T18:24:05.563" v="805"/>
        <pc:sldMkLst>
          <pc:docMk/>
          <pc:sldMk cId="3610589033" sldId="275"/>
        </pc:sldMkLst>
        <pc:picChg chg="add">
          <ac:chgData name="Frederik Trondhjem" userId="ca96a7e92ffecdb7" providerId="LiveId" clId="{33773A45-EEE3-43D7-AAA8-F27ED32006B6}" dt="2020-01-09T18:24:05.563" v="805"/>
          <ac:picMkLst>
            <pc:docMk/>
            <pc:sldMk cId="3610589033" sldId="275"/>
            <ac:picMk id="4" creationId="{49D2E9CA-F607-4EA5-A7CC-A76F2C8449BE}"/>
          </ac:picMkLst>
        </pc:picChg>
      </pc:sldChg>
      <pc:sldChg chg="addSp add ord">
        <pc:chgData name="Frederik Trondhjem" userId="ca96a7e92ffecdb7" providerId="LiveId" clId="{33773A45-EEE3-43D7-AAA8-F27ED32006B6}" dt="2020-01-09T20:39:41.018" v="1067"/>
        <pc:sldMkLst>
          <pc:docMk/>
          <pc:sldMk cId="1450047548" sldId="276"/>
        </pc:sldMkLst>
        <pc:picChg chg="add">
          <ac:chgData name="Frederik Trondhjem" userId="ca96a7e92ffecdb7" providerId="LiveId" clId="{33773A45-EEE3-43D7-AAA8-F27ED32006B6}" dt="2020-01-09T18:24:20.063" v="806"/>
          <ac:picMkLst>
            <pc:docMk/>
            <pc:sldMk cId="1450047548" sldId="276"/>
            <ac:picMk id="4" creationId="{3C9D74F2-7D52-412A-AFD4-05A722BDDEC9}"/>
          </ac:picMkLst>
        </pc:picChg>
      </pc:sldChg>
      <pc:sldChg chg="addSp delSp modSp add ord modTransition">
        <pc:chgData name="Frederik Trondhjem" userId="ca96a7e92ffecdb7" providerId="LiveId" clId="{33773A45-EEE3-43D7-AAA8-F27ED32006B6}" dt="2020-01-09T21:43:53.007" v="1161"/>
        <pc:sldMkLst>
          <pc:docMk/>
          <pc:sldMk cId="128857938" sldId="277"/>
        </pc:sldMkLst>
        <pc:spChg chg="mod">
          <ac:chgData name="Frederik Trondhjem" userId="ca96a7e92ffecdb7" providerId="LiveId" clId="{33773A45-EEE3-43D7-AAA8-F27ED32006B6}" dt="2020-01-09T19:55:21.525" v="823" actId="20577"/>
          <ac:spMkLst>
            <pc:docMk/>
            <pc:sldMk cId="128857938" sldId="277"/>
            <ac:spMk id="2" creationId="{10B10819-B49B-46D0-A33D-526EB32E3491}"/>
          </ac:spMkLst>
        </pc:spChg>
        <pc:spChg chg="del mod">
          <ac:chgData name="Frederik Trondhjem" userId="ca96a7e92ffecdb7" providerId="LiveId" clId="{33773A45-EEE3-43D7-AAA8-F27ED32006B6}" dt="2020-01-09T19:55:27.422" v="824" actId="478"/>
          <ac:spMkLst>
            <pc:docMk/>
            <pc:sldMk cId="128857938" sldId="277"/>
            <ac:spMk id="3" creationId="{375358F8-630D-448B-9D82-B5C9BA692093}"/>
          </ac:spMkLst>
        </pc:spChg>
        <pc:spChg chg="add mod">
          <ac:chgData name="Frederik Trondhjem" userId="ca96a7e92ffecdb7" providerId="LiveId" clId="{33773A45-EEE3-43D7-AAA8-F27ED32006B6}" dt="2020-01-09T19:55:27.422" v="824" actId="478"/>
          <ac:spMkLst>
            <pc:docMk/>
            <pc:sldMk cId="128857938" sldId="277"/>
            <ac:spMk id="5" creationId="{C68A2A2E-CB52-433B-A3B8-4A75B2F44688}"/>
          </ac:spMkLst>
        </pc:spChg>
      </pc:sldChg>
      <pc:sldChg chg="modSp add modTransition">
        <pc:chgData name="Frederik Trondhjem" userId="ca96a7e92ffecdb7" providerId="LiveId" clId="{33773A45-EEE3-43D7-AAA8-F27ED32006B6}" dt="2020-01-09T21:43:59.280" v="1164"/>
        <pc:sldMkLst>
          <pc:docMk/>
          <pc:sldMk cId="336269482" sldId="278"/>
        </pc:sldMkLst>
        <pc:spChg chg="mod">
          <ac:chgData name="Frederik Trondhjem" userId="ca96a7e92ffecdb7" providerId="LiveId" clId="{33773A45-EEE3-43D7-AAA8-F27ED32006B6}" dt="2020-01-09T19:56:03.564" v="837" actId="20577"/>
          <ac:spMkLst>
            <pc:docMk/>
            <pc:sldMk cId="336269482" sldId="278"/>
            <ac:spMk id="2" creationId="{10B10819-B49B-46D0-A33D-526EB32E3491}"/>
          </ac:spMkLst>
        </pc:spChg>
      </pc:sldChg>
      <pc:sldChg chg="modSp add modTransition">
        <pc:chgData name="Frederik Trondhjem" userId="ca96a7e92ffecdb7" providerId="LiveId" clId="{33773A45-EEE3-43D7-AAA8-F27ED32006B6}" dt="2020-01-09T21:44:09.772" v="1167"/>
        <pc:sldMkLst>
          <pc:docMk/>
          <pc:sldMk cId="2007886868" sldId="279"/>
        </pc:sldMkLst>
        <pc:spChg chg="mod">
          <ac:chgData name="Frederik Trondhjem" userId="ca96a7e92ffecdb7" providerId="LiveId" clId="{33773A45-EEE3-43D7-AAA8-F27ED32006B6}" dt="2020-01-09T19:56:30.432" v="845" actId="20577"/>
          <ac:spMkLst>
            <pc:docMk/>
            <pc:sldMk cId="2007886868" sldId="279"/>
            <ac:spMk id="2" creationId="{10B10819-B49B-46D0-A33D-526EB32E3491}"/>
          </ac:spMkLst>
        </pc:spChg>
      </pc:sldChg>
      <pc:sldChg chg="add">
        <pc:chgData name="Frederik Trondhjem" userId="ca96a7e92ffecdb7" providerId="LiveId" clId="{33773A45-EEE3-43D7-AAA8-F27ED32006B6}" dt="2020-01-09T21:26:27.714" v="1077"/>
        <pc:sldMkLst>
          <pc:docMk/>
          <pc:sldMk cId="2645907915" sldId="280"/>
        </pc:sldMkLst>
      </pc:sldChg>
      <pc:sldChg chg="add modTransition">
        <pc:chgData name="Frederik Trondhjem" userId="ca96a7e92ffecdb7" providerId="LiveId" clId="{33773A45-EEE3-43D7-AAA8-F27ED32006B6}" dt="2020-01-09T21:44:20.929" v="1170"/>
        <pc:sldMkLst>
          <pc:docMk/>
          <pc:sldMk cId="291525739" sldId="281"/>
        </pc:sldMkLst>
      </pc:sldChg>
      <pc:sldChg chg="add">
        <pc:chgData name="Frederik Trondhjem" userId="ca96a7e92ffecdb7" providerId="LiveId" clId="{33773A45-EEE3-43D7-AAA8-F27ED32006B6}" dt="2020-01-09T21:26:34.289" v="1079"/>
        <pc:sldMkLst>
          <pc:docMk/>
          <pc:sldMk cId="4182249833" sldId="282"/>
        </pc:sldMkLst>
      </pc:sldChg>
      <pc:sldChg chg="add">
        <pc:chgData name="Frederik Trondhjem" userId="ca96a7e92ffecdb7" providerId="LiveId" clId="{33773A45-EEE3-43D7-AAA8-F27ED32006B6}" dt="2020-01-09T21:47:34.573" v="1171"/>
        <pc:sldMkLst>
          <pc:docMk/>
          <pc:sldMk cId="2204391450" sldId="28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7B915-91D5-4E15-B2E4-9D9C81112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EE875BC7-BB78-45E5-AA75-08D488D31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F4548FF-62B7-416C-8525-BD5E44E1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BD7B-8074-45F7-B735-08385BA69831}" type="datetimeFigureOut">
              <a:rPr lang="da-DK" smtClean="0"/>
              <a:t>09-01-2020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7780AC1-D9C9-4602-847F-DD735DFCB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29370C0-C3EE-4390-AB06-C8A78258B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333-9DCB-4892-9F06-575790007F4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82563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01DBB7-05E2-4315-A3BF-6C17BC951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79EF6CDF-1032-4E37-9942-4128E152A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5C9BAEA-E4FA-4277-835E-5B70ADDE6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BD7B-8074-45F7-B735-08385BA69831}" type="datetimeFigureOut">
              <a:rPr lang="da-DK" smtClean="0"/>
              <a:t>09-01-2020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76B11CF-516A-4945-974E-65868999C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BD36E7C-83C4-4843-B3E2-D3AF1ECCA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333-9DCB-4892-9F06-575790007F4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55158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A02592C6-6D41-4BBA-A527-4D87AC41B2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69E6F3F2-241D-4446-A6D2-BF93518478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C08FC2A-4910-4091-9C6B-F343609C1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BD7B-8074-45F7-B735-08385BA69831}" type="datetimeFigureOut">
              <a:rPr lang="da-DK" smtClean="0"/>
              <a:t>09-01-2020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F384C23-B81E-4EC6-BBCD-90ECFD5D2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0D5D273-7954-4BD5-8D04-C6D00FEBF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333-9DCB-4892-9F06-575790007F4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52728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D1C324-4953-4C6D-A571-4E908399A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9BAD6C9-C089-4689-8436-32F014C56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91A15DE-1609-49B5-9905-5608B6FDA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BD7B-8074-45F7-B735-08385BA69831}" type="datetimeFigureOut">
              <a:rPr lang="da-DK" smtClean="0"/>
              <a:t>09-01-2020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F8EF31D-10EC-47B2-A93F-81CFD622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D20E3E4-14FB-4BE5-BFBF-B2B30B10C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333-9DCB-4892-9F06-575790007F4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47380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71DE92-ED62-46EC-8BB6-D9399FACB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E9F54D3-6EE9-4BD7-95B6-498C7ADA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37DC90C-BF5B-49F1-B337-1C350262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BD7B-8074-45F7-B735-08385BA69831}" type="datetimeFigureOut">
              <a:rPr lang="da-DK" smtClean="0"/>
              <a:t>09-01-2020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3E7DB6F-DE24-4690-8851-7C540A279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37011BD-6EFC-45A4-95A0-D0DDC4D5B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333-9DCB-4892-9F06-575790007F4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2323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806EEB-F610-4D0F-8F31-B3D36D5A3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A92B743-68BE-4A5A-B61F-B43A0EAD15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959A1574-954C-4B61-AC7B-558543AED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47D02644-8DE0-4C99-AD6F-DE9407D30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BD7B-8074-45F7-B735-08385BA69831}" type="datetimeFigureOut">
              <a:rPr lang="da-DK" smtClean="0"/>
              <a:t>09-01-2020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667A9E91-24C9-4A7E-999F-CBE321900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7DB6518-A9D7-46AE-A964-C394C0430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333-9DCB-4892-9F06-575790007F4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45391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839EEA-A761-4317-A2D3-DE948FD09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6778F54-B354-47C6-903A-8406549E4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FA9550AB-7E05-4DA4-8040-BD5E26AD7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BFA4312D-C84C-4956-AD8F-42B0F45ED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4E60010C-30C4-4CDA-B192-DDAAEE5223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BA2E831C-9C79-402D-BC8F-A010DA8C7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BD7B-8074-45F7-B735-08385BA69831}" type="datetimeFigureOut">
              <a:rPr lang="da-DK" smtClean="0"/>
              <a:t>09-01-2020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8B506641-3CC5-4294-B1CF-97A3230B7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F6687A7A-C145-48A8-8D5F-409150B4F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333-9DCB-4892-9F06-575790007F4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61082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E7CA7B-8286-4328-A535-69C0701B1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43F238DE-56B5-459A-A5EA-23A234D12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BD7B-8074-45F7-B735-08385BA69831}" type="datetimeFigureOut">
              <a:rPr lang="da-DK" smtClean="0"/>
              <a:t>09-01-2020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FF8C7E9-4F11-435F-AD5C-0C2F2B2FC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B45282A1-090B-44F7-8506-7C43733B9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333-9DCB-4892-9F06-575790007F4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94417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DD9CC6A4-20FD-4096-B4D6-867256502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BD7B-8074-45F7-B735-08385BA69831}" type="datetimeFigureOut">
              <a:rPr lang="da-DK" smtClean="0"/>
              <a:t>09-01-2020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4381FA15-51BF-4D28-A0B3-C38C1C4AB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C9E8F95-3939-4907-8CFB-234E42FAD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333-9DCB-4892-9F06-575790007F4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64469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46343-14BB-4E40-BDA3-D45632E40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613C3A5-B2A9-4CE5-84F6-E894A0CBE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E134B4FE-7E3F-42C6-B934-DF9B19F12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70E0A52-B322-4E9C-B9A0-6AFB1938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BD7B-8074-45F7-B735-08385BA69831}" type="datetimeFigureOut">
              <a:rPr lang="da-DK" smtClean="0"/>
              <a:t>09-01-2020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32F6F8C-035B-4CD9-A0DC-2E015AEDB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486F395B-780D-4C4E-A324-5E26571AE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333-9DCB-4892-9F06-575790007F4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20942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0CDDD-00D0-4271-9148-E8E19F79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25A14212-7DFC-4D91-B8E7-9021BAE79B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64C7BDF-B223-4BA5-B694-E5F6C4F4D8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406BFFAB-85B9-48CA-9541-C97A8230E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BD7B-8074-45F7-B735-08385BA69831}" type="datetimeFigureOut">
              <a:rPr lang="da-DK" smtClean="0"/>
              <a:t>09-01-2020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8622DD0-379F-486C-A91C-5BFCA3F30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DC662EF-6E5F-42B2-8F45-59E8049C0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333-9DCB-4892-9F06-575790007F4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2143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BE4F4681-0299-4C09-AEF2-1661674BD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E1BF88C-3E56-4D73-BA57-ED42C425F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6983FC0-47FA-453C-906C-89368E675D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8BD7B-8074-45F7-B735-08385BA69831}" type="datetimeFigureOut">
              <a:rPr lang="da-DK" smtClean="0"/>
              <a:t>09-01-2020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ECF2F59-32FA-42D0-AD8C-690C0B8AD6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2949E90-8E67-4361-A75D-757B182B24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60333-9DCB-4892-9F06-575790007F4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33212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gif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FCF0DB55-BFDD-43A9-BACF-F6A6701DA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"/>
            <a:ext cx="12192000" cy="6857919"/>
          </a:xfrm>
          <a:prstGeom prst="rect">
            <a:avLst/>
          </a:prstGeom>
        </p:spPr>
      </p:pic>
      <p:pic>
        <p:nvPicPr>
          <p:cNvPr id="9" name="Billede 8" descr="Et billede, der indeholder skilt, ur, flyvemaskine&#10;&#10;Automatisk genereret beskrivelse">
            <a:extLst>
              <a:ext uri="{FF2B5EF4-FFF2-40B4-BE49-F238E27FC236}">
                <a16:creationId xmlns:a16="http://schemas.microsoft.com/office/drawing/2014/main" id="{0158004C-6334-4A3B-B290-FE777F5C8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96"/>
            <a:ext cx="12192000" cy="68579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0B10819-B49B-46D0-A33D-526EB32E3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79516"/>
          </a:xfrm>
        </p:spPr>
        <p:txBody>
          <a:bodyPr>
            <a:normAutofit fontScale="90000"/>
          </a:bodyPr>
          <a:lstStyle/>
          <a:p>
            <a:r>
              <a:rPr lang="da-DK" dirty="0"/>
              <a:t>1. Semester prøven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375358F8-630D-448B-9D82-B5C9BA692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33959"/>
            <a:ext cx="9144000" cy="401678"/>
          </a:xfrm>
        </p:spPr>
        <p:txBody>
          <a:bodyPr>
            <a:normAutofit lnSpcReduction="10000"/>
          </a:bodyPr>
          <a:lstStyle/>
          <a:p>
            <a:r>
              <a:rPr lang="da-DK" dirty="0"/>
              <a:t>Frederik E. H. Trondhjem</a:t>
            </a: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83B9EF7F-B0BB-4F39-BE4B-BBD4A12F6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693" y="1810256"/>
            <a:ext cx="3739243" cy="37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58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FCF0DB55-BFDD-43A9-BACF-F6A6701DA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"/>
            <a:ext cx="12192000" cy="6857919"/>
          </a:xfrm>
          <a:prstGeom prst="rect">
            <a:avLst/>
          </a:prstGeom>
        </p:spPr>
      </p:pic>
      <p:pic>
        <p:nvPicPr>
          <p:cNvPr id="9" name="Billede 8" descr="Et billede, der indeholder skilt, ur, flyvemaskine&#10;&#10;Automatisk genereret beskrivelse">
            <a:extLst>
              <a:ext uri="{FF2B5EF4-FFF2-40B4-BE49-F238E27FC236}">
                <a16:creationId xmlns:a16="http://schemas.microsoft.com/office/drawing/2014/main" id="{0158004C-6334-4A3B-B290-FE777F5C8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96"/>
            <a:ext cx="12192000" cy="68579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0B10819-B49B-46D0-A33D-526EB32E3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79516"/>
          </a:xfrm>
        </p:spPr>
        <p:txBody>
          <a:bodyPr>
            <a:normAutofit fontScale="90000"/>
          </a:bodyPr>
          <a:lstStyle/>
          <a:p>
            <a:r>
              <a:rPr lang="da-DK" dirty="0"/>
              <a:t>Kontakt</a:t>
            </a: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83B9EF7F-B0BB-4F39-BE4B-BBD4A12F6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693" y="1810256"/>
            <a:ext cx="3739243" cy="3739243"/>
          </a:xfrm>
          <a:prstGeom prst="rect">
            <a:avLst/>
          </a:prstGeom>
        </p:spPr>
      </p:pic>
      <p:sp>
        <p:nvSpPr>
          <p:cNvPr id="5" name="Undertitel 4">
            <a:extLst>
              <a:ext uri="{FF2B5EF4-FFF2-40B4-BE49-F238E27FC236}">
                <a16:creationId xmlns:a16="http://schemas.microsoft.com/office/drawing/2014/main" id="{C68A2A2E-CB52-433B-A3B8-4A75B2F446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07886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42849-F80D-4609-9C45-8E143D3B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E946925-A725-4A6E-9E6A-6405E6B5D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C9D74F2-7D52-412A-AFD4-05A722BDD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998"/>
            <a:ext cx="12192000" cy="615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47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C70A8A61-0E6A-42E1-BA6F-D7CAB6BBB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" y="0"/>
            <a:ext cx="12177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1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FCF0DB55-BFDD-43A9-BACF-F6A6701DA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"/>
            <a:ext cx="12192000" cy="6857919"/>
          </a:xfrm>
          <a:prstGeom prst="rect">
            <a:avLst/>
          </a:prstGeom>
        </p:spPr>
      </p:pic>
      <p:pic>
        <p:nvPicPr>
          <p:cNvPr id="9" name="Billede 8" descr="Et billede, der indeholder skilt, ur, flyvemaskine&#10;&#10;Automatisk genereret beskrivelse">
            <a:extLst>
              <a:ext uri="{FF2B5EF4-FFF2-40B4-BE49-F238E27FC236}">
                <a16:creationId xmlns:a16="http://schemas.microsoft.com/office/drawing/2014/main" id="{0158004C-6334-4A3B-B290-FE777F5C8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96"/>
            <a:ext cx="12192000" cy="68579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0B10819-B49B-46D0-A33D-526EB32E3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79516"/>
          </a:xfrm>
        </p:spPr>
        <p:txBody>
          <a:bodyPr>
            <a:normAutofit fontScale="90000"/>
          </a:bodyPr>
          <a:lstStyle/>
          <a:p>
            <a:r>
              <a:rPr lang="da-DK" dirty="0"/>
              <a:t>Målgruppe</a:t>
            </a: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83B9EF7F-B0BB-4F39-BE4B-BBD4A12F6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693" y="1810256"/>
            <a:ext cx="3739243" cy="3739243"/>
          </a:xfrm>
          <a:prstGeom prst="rect">
            <a:avLst/>
          </a:prstGeom>
        </p:spPr>
      </p:pic>
      <p:sp>
        <p:nvSpPr>
          <p:cNvPr id="5" name="Undertitel 4">
            <a:extLst>
              <a:ext uri="{FF2B5EF4-FFF2-40B4-BE49-F238E27FC236}">
                <a16:creationId xmlns:a16="http://schemas.microsoft.com/office/drawing/2014/main" id="{9390FFCF-B673-45DF-8AF8-AB7623E709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13372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ledresultat for iværksætter">
            <a:extLst>
              <a:ext uri="{FF2B5EF4-FFF2-40B4-BE49-F238E27FC236}">
                <a16:creationId xmlns:a16="http://schemas.microsoft.com/office/drawing/2014/main" id="{6BFAB87D-2C8C-473A-BFCD-5955E6A58C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81"/>
          <a:stretch/>
        </p:blipFill>
        <p:spPr bwMode="auto">
          <a:xfrm>
            <a:off x="8045440" y="957524"/>
            <a:ext cx="3810000" cy="364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FCF0DB55-BFDD-43A9-BACF-F6A6701DA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"/>
            <a:ext cx="12192000" cy="6857919"/>
          </a:xfrm>
          <a:prstGeom prst="rect">
            <a:avLst/>
          </a:prstGeom>
        </p:spPr>
      </p:pic>
      <p:sp>
        <p:nvSpPr>
          <p:cNvPr id="5" name="Undertitel 2">
            <a:extLst>
              <a:ext uri="{FF2B5EF4-FFF2-40B4-BE49-F238E27FC236}">
                <a16:creationId xmlns:a16="http://schemas.microsoft.com/office/drawing/2014/main" id="{006578E8-0EF2-43FF-8C01-4305CFC313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364343"/>
            <a:ext cx="9144000" cy="3893457"/>
          </a:xfrm>
        </p:spPr>
        <p:txBody>
          <a:bodyPr/>
          <a:lstStyle/>
          <a:p>
            <a:pPr algn="l"/>
            <a:r>
              <a:rPr lang="da-DK" dirty="0"/>
              <a:t>Nye iværksættere </a:t>
            </a:r>
          </a:p>
          <a:p>
            <a:pPr algn="l"/>
            <a:endParaRPr lang="da-DK" dirty="0"/>
          </a:p>
          <a:p>
            <a:pPr algn="l"/>
            <a:r>
              <a:rPr lang="da-DK" dirty="0"/>
              <a:t>Mænd</a:t>
            </a:r>
          </a:p>
          <a:p>
            <a:pPr algn="l"/>
            <a:endParaRPr lang="da-DK" dirty="0"/>
          </a:p>
          <a:p>
            <a:pPr algn="l"/>
            <a:r>
              <a:rPr lang="da-DK" dirty="0"/>
              <a:t>25 - 45 år </a:t>
            </a:r>
          </a:p>
          <a:p>
            <a:pPr algn="l"/>
            <a:endParaRPr lang="da-DK" dirty="0"/>
          </a:p>
          <a:p>
            <a:pPr algn="l"/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DC143CA7-76E6-4489-9427-254EDE131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440" y="876564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07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FCF0DB55-BFDD-43A9-BACF-F6A6701DA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"/>
            <a:ext cx="12192000" cy="6857919"/>
          </a:xfrm>
          <a:prstGeom prst="rect">
            <a:avLst/>
          </a:prstGeom>
        </p:spPr>
      </p:pic>
      <p:sp>
        <p:nvSpPr>
          <p:cNvPr id="3" name="Undertitel 2">
            <a:extLst>
              <a:ext uri="{FF2B5EF4-FFF2-40B4-BE49-F238E27FC236}">
                <a16:creationId xmlns:a16="http://schemas.microsoft.com/office/drawing/2014/main" id="{375358F8-630D-448B-9D82-B5C9BA692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2173" y="1103087"/>
            <a:ext cx="10147653" cy="4589346"/>
          </a:xfrm>
        </p:spPr>
        <p:txBody>
          <a:bodyPr/>
          <a:lstStyle/>
          <a:p>
            <a:pPr algn="l"/>
            <a:r>
              <a:rPr lang="da-DK" dirty="0"/>
              <a:t>316.000 virksomheder(Danmarks statistik)</a:t>
            </a:r>
          </a:p>
          <a:p>
            <a:pPr algn="l"/>
            <a:endParaRPr lang="da-DK" dirty="0"/>
          </a:p>
          <a:p>
            <a:pPr algn="l"/>
            <a:r>
              <a:rPr lang="da-DK" dirty="0"/>
              <a:t>2013</a:t>
            </a:r>
            <a:r>
              <a:rPr lang="da-DK" dirty="0">
                <a:sym typeface="Wingdings" panose="05000000000000000000" pitchFamily="2" charset="2"/>
              </a:rPr>
              <a:t>2018 +15% (iværksætter barometer)</a:t>
            </a:r>
          </a:p>
          <a:p>
            <a:pPr algn="l"/>
            <a:endParaRPr lang="da-DK" dirty="0">
              <a:sym typeface="Wingdings" panose="05000000000000000000" pitchFamily="2" charset="2"/>
            </a:endParaRPr>
          </a:p>
          <a:p>
            <a:pPr algn="l"/>
            <a:endParaRPr lang="da-DK" dirty="0"/>
          </a:p>
          <a:p>
            <a:pPr algn="l"/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75CD5111-474E-436F-9445-F3CB71DF4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001" y="3917817"/>
            <a:ext cx="7734300" cy="704850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5C6317A9-ABEE-4D3A-8E47-6F52FB2FD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263" y="4701833"/>
            <a:ext cx="5819775" cy="990600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4D33AB98-E17B-4807-B81B-5BB1BADEA26D}"/>
              </a:ext>
            </a:extLst>
          </p:cNvPr>
          <p:cNvSpPr/>
          <p:nvPr/>
        </p:nvSpPr>
        <p:spPr>
          <a:xfrm>
            <a:off x="2970764" y="3676743"/>
            <a:ext cx="4151086" cy="11869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8" name="Tekstfelt 27">
            <a:extLst>
              <a:ext uri="{FF2B5EF4-FFF2-40B4-BE49-F238E27FC236}">
                <a16:creationId xmlns:a16="http://schemas.microsoft.com/office/drawing/2014/main" id="{BBF600E2-2A86-4030-9DF9-4296BC123B35}"/>
              </a:ext>
            </a:extLst>
          </p:cNvPr>
          <p:cNvSpPr txBox="1"/>
          <p:nvPr/>
        </p:nvSpPr>
        <p:spPr>
          <a:xfrm>
            <a:off x="7823200" y="6096000"/>
            <a:ext cx="436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ym typeface="Wingdings" panose="05000000000000000000" pitchFamily="2" charset="2"/>
              </a:rPr>
              <a:t>(Danmarks statistik +iværksætter barometer)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152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FCF0DB55-BFDD-43A9-BACF-F6A6701DA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"/>
            <a:ext cx="12192000" cy="6857919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4563397C-B5F3-4C5F-9352-27598E26D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791" y="1131454"/>
            <a:ext cx="6560418" cy="4595090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1BFB0A94-879A-4DD7-9FFF-2FB74513C4DC}"/>
              </a:ext>
            </a:extLst>
          </p:cNvPr>
          <p:cNvSpPr/>
          <p:nvPr/>
        </p:nvSpPr>
        <p:spPr>
          <a:xfrm>
            <a:off x="5442857" y="406400"/>
            <a:ext cx="4542971" cy="56896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129221BC-A4AB-40B4-A777-3EA78B321BC0}"/>
              </a:ext>
            </a:extLst>
          </p:cNvPr>
          <p:cNvSpPr txBox="1"/>
          <p:nvPr/>
        </p:nvSpPr>
        <p:spPr>
          <a:xfrm>
            <a:off x="7823200" y="6096000"/>
            <a:ext cx="436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ym typeface="Wingdings" panose="05000000000000000000" pitchFamily="2" charset="2"/>
              </a:rPr>
              <a:t>(Danmarks statistik +iværksætter barometer)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8224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FCF0DB55-BFDD-43A9-BACF-F6A6701DA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"/>
            <a:ext cx="12192000" cy="6857919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2A878D71-A1A0-4DC6-9AC6-F206772AB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1606549"/>
            <a:ext cx="3644900" cy="3644900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21A29D51-5799-45E8-8831-43C0DB72A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550" y="1606549"/>
            <a:ext cx="3644900" cy="3644900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A1F6B125-29CD-4F47-B19A-428C0A1BD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775" y="1606549"/>
            <a:ext cx="3644900" cy="3644900"/>
          </a:xfrm>
          <a:prstGeom prst="rect">
            <a:avLst/>
          </a:prstGeom>
        </p:spPr>
      </p:pic>
      <p:pic>
        <p:nvPicPr>
          <p:cNvPr id="3074" name="Picture 2" descr="Relateret billede">
            <a:extLst>
              <a:ext uri="{FF2B5EF4-FFF2-40B4-BE49-F238E27FC236}">
                <a16:creationId xmlns:a16="http://schemas.microsoft.com/office/drawing/2014/main" id="{76240A72-307D-4A02-A0A1-9BDB1F062D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3" r="13435"/>
          <a:stretch/>
        </p:blipFill>
        <p:spPr bwMode="auto">
          <a:xfrm>
            <a:off x="635000" y="1828458"/>
            <a:ext cx="2959100" cy="320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ret billede">
            <a:extLst>
              <a:ext uri="{FF2B5EF4-FFF2-40B4-BE49-F238E27FC236}">
                <a16:creationId xmlns:a16="http://schemas.microsoft.com/office/drawing/2014/main" id="{99A5133A-1981-432D-8629-7A09D1B3A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7" r="13809"/>
          <a:stretch/>
        </p:blipFill>
        <p:spPr bwMode="auto">
          <a:xfrm>
            <a:off x="4832350" y="2105860"/>
            <a:ext cx="2527300" cy="264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illedresultat for colors">
            <a:extLst>
              <a:ext uri="{FF2B5EF4-FFF2-40B4-BE49-F238E27FC236}">
                <a16:creationId xmlns:a16="http://schemas.microsoft.com/office/drawing/2014/main" id="{3E810C05-0746-4F63-A64B-BDCE1F295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725" y="1714499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D1AA3907-04F5-4657-B907-538A6222B9DD}"/>
              </a:ext>
            </a:extLst>
          </p:cNvPr>
          <p:cNvSpPr txBox="1"/>
          <p:nvPr/>
        </p:nvSpPr>
        <p:spPr>
          <a:xfrm>
            <a:off x="314325" y="1199976"/>
            <a:ext cx="364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Sociale medier</a:t>
            </a: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5BA041E0-F768-4541-AAC0-9DF96895BF40}"/>
              </a:ext>
            </a:extLst>
          </p:cNvPr>
          <p:cNvSpPr txBox="1"/>
          <p:nvPr/>
        </p:nvSpPr>
        <p:spPr>
          <a:xfrm>
            <a:off x="4273550" y="1199976"/>
            <a:ext cx="364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 err="1"/>
              <a:t>Footer</a:t>
            </a:r>
            <a:endParaRPr lang="da-DK" dirty="0"/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8A95046A-2505-401F-AB68-18FA244558A7}"/>
              </a:ext>
            </a:extLst>
          </p:cNvPr>
          <p:cNvSpPr txBox="1"/>
          <p:nvPr/>
        </p:nvSpPr>
        <p:spPr>
          <a:xfrm>
            <a:off x="8232775" y="1199976"/>
            <a:ext cx="364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Farver</a:t>
            </a:r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0FBE2E27-1578-4C9F-9F5A-BB19B1EFC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6366" y="5477326"/>
            <a:ext cx="1494367" cy="694421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83B97895-C5EC-41C3-91AD-626A55152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5591" y="5481294"/>
            <a:ext cx="1494367" cy="69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74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FCF0DB55-BFDD-43A9-BACF-F6A6701DA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"/>
            <a:ext cx="12192000" cy="6857919"/>
          </a:xfrm>
          <a:prstGeom prst="rect">
            <a:avLst/>
          </a:prstGeom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4A467E92-8283-4D5D-BE1C-8BBAE226659B}"/>
              </a:ext>
            </a:extLst>
          </p:cNvPr>
          <p:cNvSpPr txBox="1"/>
          <p:nvPr/>
        </p:nvSpPr>
        <p:spPr>
          <a:xfrm>
            <a:off x="0" y="2828834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5400" dirty="0"/>
              <a:t>5 minutter er gået!</a:t>
            </a:r>
          </a:p>
          <a:p>
            <a:pPr algn="ctr"/>
            <a:r>
              <a:rPr lang="da-DK" dirty="0"/>
              <a:t>Tak for jeres tid</a:t>
            </a:r>
          </a:p>
        </p:txBody>
      </p:sp>
    </p:spTree>
    <p:extLst>
      <p:ext uri="{BB962C8B-B14F-4D97-AF65-F5344CB8AC3E}">
        <p14:creationId xmlns:p14="http://schemas.microsoft.com/office/powerpoint/2010/main" val="4118040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DB96D4-B0BC-425A-A6DC-304F6DFD4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4B67F86-3479-4DDA-A847-88C700778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04391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illede 17">
            <a:extLst>
              <a:ext uri="{FF2B5EF4-FFF2-40B4-BE49-F238E27FC236}">
                <a16:creationId xmlns:a16="http://schemas.microsoft.com/office/drawing/2014/main" id="{BBFD5E57-0956-4D2F-98D4-D09FE0754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333159" y="3273277"/>
            <a:ext cx="3982574" cy="6857919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AB89EE56-8DE2-4D51-8E45-17FB1697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589211" y="1468368"/>
            <a:ext cx="3982574" cy="6857919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FCF0DB55-BFDD-43A9-BACF-F6A6701DA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"/>
            <a:ext cx="12192000" cy="6857919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8EBC8E54-2B9D-4583-B534-F1BCEACC1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171272" cy="6858000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2DFAA3C5-8A45-4217-A1CD-A6E58B8C1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129" y="3273278"/>
            <a:ext cx="12192000" cy="6857919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538BB172-E349-4CFC-ABD1-AD9434CA4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891" y="1468368"/>
            <a:ext cx="12192000" cy="6857919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7070E15F-E9BC-4AE1-B5C6-A76D37518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572" y="-373265"/>
            <a:ext cx="12192000" cy="6857919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0987B5F2-3F1E-496C-AC27-2EA602C7F4C8}"/>
              </a:ext>
            </a:extLst>
          </p:cNvPr>
          <p:cNvSpPr txBox="1"/>
          <p:nvPr/>
        </p:nvSpPr>
        <p:spPr>
          <a:xfrm>
            <a:off x="6335053" y="1114425"/>
            <a:ext cx="3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err="1">
                <a:solidFill>
                  <a:schemeClr val="bg1">
                    <a:lumMod val="95000"/>
                  </a:schemeClr>
                </a:solidFill>
              </a:rPr>
              <a:t>Responsive</a:t>
            </a:r>
            <a:endParaRPr lang="da-DK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CABA8B2F-C8BD-4DDB-AE98-C8B2BE66150C}"/>
              </a:ext>
            </a:extLst>
          </p:cNvPr>
          <p:cNvSpPr txBox="1"/>
          <p:nvPr/>
        </p:nvSpPr>
        <p:spPr>
          <a:xfrm>
            <a:off x="6335053" y="2936696"/>
            <a:ext cx="3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>
                <a:solidFill>
                  <a:schemeClr val="bg1">
                    <a:lumMod val="95000"/>
                  </a:schemeClr>
                </a:solidFill>
              </a:rPr>
              <a:t>Nye wireframes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20E91423-D071-4D62-BAA3-385E70F9FE03}"/>
              </a:ext>
            </a:extLst>
          </p:cNvPr>
          <p:cNvSpPr txBox="1"/>
          <p:nvPr/>
        </p:nvSpPr>
        <p:spPr>
          <a:xfrm>
            <a:off x="6335053" y="4710675"/>
            <a:ext cx="3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>
                <a:solidFill>
                  <a:schemeClr val="bg1">
                    <a:lumMod val="95000"/>
                  </a:schemeClr>
                </a:solidFill>
              </a:rPr>
              <a:t>Kontakt</a:t>
            </a: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58E410C7-3011-44CE-AF02-FB7C81FE09BE}"/>
              </a:ext>
            </a:extLst>
          </p:cNvPr>
          <p:cNvSpPr txBox="1"/>
          <p:nvPr/>
        </p:nvSpPr>
        <p:spPr>
          <a:xfrm>
            <a:off x="6335053" y="1870603"/>
            <a:ext cx="315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Det som flest testpersoner kommenterede på, var at siden ikke var </a:t>
            </a:r>
            <a:r>
              <a:rPr lang="da-DK" dirty="0" err="1"/>
              <a:t>responsive</a:t>
            </a:r>
            <a:r>
              <a:rPr lang="da-DK" dirty="0"/>
              <a:t>.</a:t>
            </a:r>
          </a:p>
        </p:txBody>
      </p:sp>
      <p:sp>
        <p:nvSpPr>
          <p:cNvPr id="15" name="Tekstfelt 14">
            <a:extLst>
              <a:ext uri="{FF2B5EF4-FFF2-40B4-BE49-F238E27FC236}">
                <a16:creationId xmlns:a16="http://schemas.microsoft.com/office/drawing/2014/main" id="{0226A883-E9A8-44B5-8E3A-82240C34D43B}"/>
              </a:ext>
            </a:extLst>
          </p:cNvPr>
          <p:cNvSpPr txBox="1"/>
          <p:nvPr/>
        </p:nvSpPr>
        <p:spPr>
          <a:xfrm>
            <a:off x="6335053" y="3644582"/>
            <a:ext cx="3393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For at opnå bedre, repetition, alignment og </a:t>
            </a:r>
            <a:r>
              <a:rPr lang="da-DK" dirty="0" err="1"/>
              <a:t>proximity</a:t>
            </a:r>
            <a:r>
              <a:rPr lang="da-DK" dirty="0"/>
              <a:t> lavede jeg forbedret wireframes.</a:t>
            </a:r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41CFEC65-067C-4DA8-9613-4F439FD91BC2}"/>
              </a:ext>
            </a:extLst>
          </p:cNvPr>
          <p:cNvSpPr txBox="1"/>
          <p:nvPr/>
        </p:nvSpPr>
        <p:spPr>
          <a:xfrm>
            <a:off x="6335052" y="5418561"/>
            <a:ext cx="315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Bedre mulighed for, at kunne kontakt mig, som gør det nemmere for kunden.</a:t>
            </a:r>
          </a:p>
        </p:txBody>
      </p:sp>
    </p:spTree>
    <p:extLst>
      <p:ext uri="{BB962C8B-B14F-4D97-AF65-F5344CB8AC3E}">
        <p14:creationId xmlns:p14="http://schemas.microsoft.com/office/powerpoint/2010/main" val="1962692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B4C62-7CFF-4F3E-B47F-4093297AE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419F3D3-0EAC-448F-82BD-CC67B941C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49D2E9CA-F607-4EA5-A7CC-A76F2C844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144"/>
            <a:ext cx="12192000" cy="620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89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C47B5-D9FE-47BD-9D22-3E7E80035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21B4E32-FD5E-47AA-B4E0-5A7435FA8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C17313B5-7070-48A6-80B8-FE2C97359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" y="0"/>
            <a:ext cx="12177224" cy="6858000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E1347B32-4B87-4D2A-8B09-3B646DB9C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" y="0"/>
            <a:ext cx="12177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89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9C573144-5A38-4A42-BCBA-FD9451074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46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65CF4AF2-37F9-4E0B-A3AB-2BEAE8E0D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" y="0"/>
            <a:ext cx="12177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94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40AA2E5A-0B5E-4B1A-ACF3-DE7359ED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" y="0"/>
            <a:ext cx="12184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99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FCF0DB55-BFDD-43A9-BACF-F6A6701DA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"/>
            <a:ext cx="12192000" cy="6857919"/>
          </a:xfrm>
          <a:prstGeom prst="rect">
            <a:avLst/>
          </a:prstGeom>
        </p:spPr>
      </p:pic>
      <p:pic>
        <p:nvPicPr>
          <p:cNvPr id="9" name="Billede 8" descr="Et billede, der indeholder skilt, ur, flyvemaskine&#10;&#10;Automatisk genereret beskrivelse">
            <a:extLst>
              <a:ext uri="{FF2B5EF4-FFF2-40B4-BE49-F238E27FC236}">
                <a16:creationId xmlns:a16="http://schemas.microsoft.com/office/drawing/2014/main" id="{0158004C-6334-4A3B-B290-FE777F5C8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96"/>
            <a:ext cx="12192000" cy="68579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0B10819-B49B-46D0-A33D-526EB32E3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79516"/>
          </a:xfrm>
        </p:spPr>
        <p:txBody>
          <a:bodyPr>
            <a:normAutofit fontScale="90000"/>
          </a:bodyPr>
          <a:lstStyle/>
          <a:p>
            <a:r>
              <a:rPr lang="da-DK" dirty="0" err="1"/>
              <a:t>Responsive</a:t>
            </a:r>
            <a:endParaRPr lang="da-DK" dirty="0"/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83B9EF7F-B0BB-4F39-BE4B-BBD4A12F6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693" y="1810256"/>
            <a:ext cx="3739243" cy="3739243"/>
          </a:xfrm>
          <a:prstGeom prst="rect">
            <a:avLst/>
          </a:prstGeom>
        </p:spPr>
      </p:pic>
      <p:sp>
        <p:nvSpPr>
          <p:cNvPr id="5" name="Undertitel 4">
            <a:extLst>
              <a:ext uri="{FF2B5EF4-FFF2-40B4-BE49-F238E27FC236}">
                <a16:creationId xmlns:a16="http://schemas.microsoft.com/office/drawing/2014/main" id="{C68A2A2E-CB52-433B-A3B8-4A75B2F446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857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FCF0DB55-BFDD-43A9-BACF-F6A6701DA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"/>
            <a:ext cx="12192000" cy="68579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FDAE85-3C18-48A8-96F3-9A65D5234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9" y="1127477"/>
            <a:ext cx="2589212" cy="46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21AF388-36EC-480F-8DC8-72575ED06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998" y="1127477"/>
            <a:ext cx="2589213" cy="460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7138FF21-7101-436A-B67A-845C31CD2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1" y="2457449"/>
            <a:ext cx="3555997" cy="165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52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FCF0DB55-BFDD-43A9-BACF-F6A6701DA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"/>
            <a:ext cx="12192000" cy="68579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0B10819-B49B-46D0-A33D-526EB32E3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375358F8-630D-448B-9D82-B5C9BA692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5802D60C-7D64-45CD-BB79-A664F18FF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342880"/>
            <a:ext cx="3810000" cy="3810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8B726A2-FCB5-4539-9F74-FF5B6886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074" y="1005339"/>
            <a:ext cx="1408851" cy="250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ledresultat for smartphone png">
            <a:extLst>
              <a:ext uri="{FF2B5EF4-FFF2-40B4-BE49-F238E27FC236}">
                <a16:creationId xmlns:a16="http://schemas.microsoft.com/office/drawing/2014/main" id="{E0371E86-AB3B-4A80-BA79-982B1DDB3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935" y="715507"/>
            <a:ext cx="2527127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Billede 89">
            <a:extLst>
              <a:ext uri="{FF2B5EF4-FFF2-40B4-BE49-F238E27FC236}">
                <a16:creationId xmlns:a16="http://schemas.microsoft.com/office/drawing/2014/main" id="{13166E72-0DE9-4D78-816D-52E9C81B8D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556" r="64230" b="67037"/>
          <a:stretch/>
        </p:blipFill>
        <p:spPr>
          <a:xfrm flipH="1">
            <a:off x="7810502" y="1030288"/>
            <a:ext cx="4381498" cy="850901"/>
          </a:xfrm>
          <a:prstGeom prst="rect">
            <a:avLst/>
          </a:prstGeom>
        </p:spPr>
      </p:pic>
      <p:pic>
        <p:nvPicPr>
          <p:cNvPr id="91" name="Billede 90">
            <a:extLst>
              <a:ext uri="{FF2B5EF4-FFF2-40B4-BE49-F238E27FC236}">
                <a16:creationId xmlns:a16="http://schemas.microsoft.com/office/drawing/2014/main" id="{F9FD5178-8D94-4F45-A137-211E78F9EC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556" r="64230" b="67037"/>
          <a:stretch/>
        </p:blipFill>
        <p:spPr>
          <a:xfrm flipH="1">
            <a:off x="7810502" y="2152611"/>
            <a:ext cx="4381498" cy="850901"/>
          </a:xfrm>
          <a:prstGeom prst="rect">
            <a:avLst/>
          </a:prstGeom>
        </p:spPr>
      </p:pic>
      <p:pic>
        <p:nvPicPr>
          <p:cNvPr id="92" name="Billede 91">
            <a:extLst>
              <a:ext uri="{FF2B5EF4-FFF2-40B4-BE49-F238E27FC236}">
                <a16:creationId xmlns:a16="http://schemas.microsoft.com/office/drawing/2014/main" id="{86DD2FAD-50E3-4F7C-AF5B-D90C77C849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556" r="64230" b="67037"/>
          <a:stretch/>
        </p:blipFill>
        <p:spPr>
          <a:xfrm flipH="1">
            <a:off x="7810502" y="3274934"/>
            <a:ext cx="4381498" cy="850901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7D79F4AB-374E-4D01-BC6A-72D4AB7C2A73}"/>
              </a:ext>
            </a:extLst>
          </p:cNvPr>
          <p:cNvSpPr txBox="1"/>
          <p:nvPr/>
        </p:nvSpPr>
        <p:spPr>
          <a:xfrm>
            <a:off x="8578850" y="1122363"/>
            <a:ext cx="3613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>
                <a:solidFill>
                  <a:schemeClr val="bg1"/>
                </a:solidFill>
              </a:rPr>
              <a:t>@media screen</a:t>
            </a:r>
          </a:p>
        </p:txBody>
      </p:sp>
      <p:sp>
        <p:nvSpPr>
          <p:cNvPr id="95" name="Tekstfelt 94">
            <a:extLst>
              <a:ext uri="{FF2B5EF4-FFF2-40B4-BE49-F238E27FC236}">
                <a16:creationId xmlns:a16="http://schemas.microsoft.com/office/drawing/2014/main" id="{8FCDFEEA-D49D-491A-8E54-EE2A0A766185}"/>
              </a:ext>
            </a:extLst>
          </p:cNvPr>
          <p:cNvSpPr txBox="1"/>
          <p:nvPr/>
        </p:nvSpPr>
        <p:spPr>
          <a:xfrm>
            <a:off x="8578849" y="2203551"/>
            <a:ext cx="3613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>
                <a:solidFill>
                  <a:schemeClr val="bg1"/>
                </a:solidFill>
              </a:rPr>
              <a:t>Procenter %</a:t>
            </a:r>
          </a:p>
        </p:txBody>
      </p:sp>
      <p:sp>
        <p:nvSpPr>
          <p:cNvPr id="96" name="Tekstfelt 95">
            <a:extLst>
              <a:ext uri="{FF2B5EF4-FFF2-40B4-BE49-F238E27FC236}">
                <a16:creationId xmlns:a16="http://schemas.microsoft.com/office/drawing/2014/main" id="{A55DF0FB-8A00-400C-BE56-B6F5771550A0}"/>
              </a:ext>
            </a:extLst>
          </p:cNvPr>
          <p:cNvSpPr txBox="1"/>
          <p:nvPr/>
        </p:nvSpPr>
        <p:spPr>
          <a:xfrm>
            <a:off x="8578849" y="3346441"/>
            <a:ext cx="3613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>
                <a:solidFill>
                  <a:schemeClr val="bg1"/>
                </a:solidFill>
              </a:rPr>
              <a:t>CSS Grid</a:t>
            </a:r>
          </a:p>
        </p:txBody>
      </p:sp>
    </p:spTree>
    <p:extLst>
      <p:ext uri="{BB962C8B-B14F-4D97-AF65-F5344CB8AC3E}">
        <p14:creationId xmlns:p14="http://schemas.microsoft.com/office/powerpoint/2010/main" val="739537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FCF0DB55-BFDD-43A9-BACF-F6A6701DA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"/>
            <a:ext cx="12192000" cy="6857919"/>
          </a:xfrm>
          <a:prstGeom prst="rect">
            <a:avLst/>
          </a:prstGeom>
        </p:spPr>
      </p:pic>
      <p:pic>
        <p:nvPicPr>
          <p:cNvPr id="9" name="Billede 8" descr="Et billede, der indeholder skilt, ur, flyvemaskine&#10;&#10;Automatisk genereret beskrivelse">
            <a:extLst>
              <a:ext uri="{FF2B5EF4-FFF2-40B4-BE49-F238E27FC236}">
                <a16:creationId xmlns:a16="http://schemas.microsoft.com/office/drawing/2014/main" id="{0158004C-6334-4A3B-B290-FE777F5C8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96"/>
            <a:ext cx="12192000" cy="68579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0B10819-B49B-46D0-A33D-526EB32E3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79516"/>
          </a:xfrm>
        </p:spPr>
        <p:txBody>
          <a:bodyPr>
            <a:normAutofit fontScale="90000"/>
          </a:bodyPr>
          <a:lstStyle/>
          <a:p>
            <a:r>
              <a:rPr lang="da-DK" dirty="0"/>
              <a:t>Wireframes</a:t>
            </a: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83B9EF7F-B0BB-4F39-BE4B-BBD4A12F6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693" y="1810256"/>
            <a:ext cx="3739243" cy="3739243"/>
          </a:xfrm>
          <a:prstGeom prst="rect">
            <a:avLst/>
          </a:prstGeom>
        </p:spPr>
      </p:pic>
      <p:sp>
        <p:nvSpPr>
          <p:cNvPr id="5" name="Undertitel 4">
            <a:extLst>
              <a:ext uri="{FF2B5EF4-FFF2-40B4-BE49-F238E27FC236}">
                <a16:creationId xmlns:a16="http://schemas.microsoft.com/office/drawing/2014/main" id="{C68A2A2E-CB52-433B-A3B8-4A75B2F446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6269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FCF0DB55-BFDD-43A9-BACF-F6A6701DA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"/>
            <a:ext cx="12192000" cy="6857919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9F6D3F0-E13F-42B1-9FC5-F7689F025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59"/>
          <a:stretch/>
        </p:blipFill>
        <p:spPr bwMode="auto">
          <a:xfrm>
            <a:off x="457201" y="1689100"/>
            <a:ext cx="51435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E1D347A-893F-412D-A50F-800BA6FB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75035" y="1109133"/>
            <a:ext cx="3479800" cy="463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4EE0B936-EC44-4663-9F1E-318E12F82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1" y="3053510"/>
            <a:ext cx="1494367" cy="69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13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5E96DBD5-B7CE-4DCE-8FB4-02F9E793A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269"/>
            <a:ext cx="12192000" cy="6211261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01F87B4F-8D59-4417-8917-9264D4BFEC12}"/>
              </a:ext>
            </a:extLst>
          </p:cNvPr>
          <p:cNvSpPr/>
          <p:nvPr/>
        </p:nvSpPr>
        <p:spPr>
          <a:xfrm>
            <a:off x="0" y="158269"/>
            <a:ext cx="12192000" cy="10863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2660DEA-FB99-4D29-BC36-8AE654C09861}"/>
              </a:ext>
            </a:extLst>
          </p:cNvPr>
          <p:cNvSpPr/>
          <p:nvPr/>
        </p:nvSpPr>
        <p:spPr>
          <a:xfrm>
            <a:off x="114300" y="3790469"/>
            <a:ext cx="3975100" cy="10863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CDB13C6-DA76-47F4-A597-1A9C660CA63A}"/>
              </a:ext>
            </a:extLst>
          </p:cNvPr>
          <p:cNvSpPr/>
          <p:nvPr/>
        </p:nvSpPr>
        <p:spPr>
          <a:xfrm>
            <a:off x="0" y="5813665"/>
            <a:ext cx="12192000" cy="650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0A72E06-CA99-4CEF-A714-9FB932A23D20}"/>
              </a:ext>
            </a:extLst>
          </p:cNvPr>
          <p:cNvSpPr/>
          <p:nvPr/>
        </p:nvSpPr>
        <p:spPr>
          <a:xfrm>
            <a:off x="161925" y="5910861"/>
            <a:ext cx="11877675" cy="458669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059C27F-6A95-44D3-9D44-1ECDC742B3D6}"/>
              </a:ext>
            </a:extLst>
          </p:cNvPr>
          <p:cNvSpPr/>
          <p:nvPr/>
        </p:nvSpPr>
        <p:spPr>
          <a:xfrm>
            <a:off x="161925" y="263285"/>
            <a:ext cx="12077700" cy="84503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AD3B072C-A5F6-476E-A3A4-BFA43E7377CD}"/>
              </a:ext>
            </a:extLst>
          </p:cNvPr>
          <p:cNvCxnSpPr/>
          <p:nvPr/>
        </p:nvCxnSpPr>
        <p:spPr>
          <a:xfrm flipV="1">
            <a:off x="337791" y="0"/>
            <a:ext cx="0" cy="697230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ktangel 15">
            <a:extLst>
              <a:ext uri="{FF2B5EF4-FFF2-40B4-BE49-F238E27FC236}">
                <a16:creationId xmlns:a16="http://schemas.microsoft.com/office/drawing/2014/main" id="{16C14FF9-7C9C-4337-89F1-0784A9033A5B}"/>
              </a:ext>
            </a:extLst>
          </p:cNvPr>
          <p:cNvSpPr/>
          <p:nvPr/>
        </p:nvSpPr>
        <p:spPr>
          <a:xfrm>
            <a:off x="9017000" y="336547"/>
            <a:ext cx="3022599" cy="62278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Rektangel: afrundede hjørner 18">
            <a:extLst>
              <a:ext uri="{FF2B5EF4-FFF2-40B4-BE49-F238E27FC236}">
                <a16:creationId xmlns:a16="http://schemas.microsoft.com/office/drawing/2014/main" id="{DC734BB5-DB69-43E2-AEA5-7E5E197DF4C5}"/>
              </a:ext>
            </a:extLst>
          </p:cNvPr>
          <p:cNvSpPr/>
          <p:nvPr/>
        </p:nvSpPr>
        <p:spPr>
          <a:xfrm>
            <a:off x="0" y="1181580"/>
            <a:ext cx="6496050" cy="36322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4504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1" grpId="0" animBg="1"/>
      <p:bldP spid="13" grpId="0" animBg="1"/>
      <p:bldP spid="16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65CF4AF2-37F9-4E0B-A3AB-2BEAE8E0D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" y="0"/>
            <a:ext cx="12177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92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377</TotalTime>
  <Words>120</Words>
  <Application>Microsoft Office PowerPoint</Application>
  <PresentationFormat>Widescreen</PresentationFormat>
  <Paragraphs>31</Paragraphs>
  <Slides>24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Office-tema</vt:lpstr>
      <vt:lpstr>1. Semester prøven</vt:lpstr>
      <vt:lpstr>PowerPoint-præsentation</vt:lpstr>
      <vt:lpstr>Responsive</vt:lpstr>
      <vt:lpstr>PowerPoint-præsentation</vt:lpstr>
      <vt:lpstr>PowerPoint-præsentation</vt:lpstr>
      <vt:lpstr>Wireframes</vt:lpstr>
      <vt:lpstr>PowerPoint-præsentation</vt:lpstr>
      <vt:lpstr>PowerPoint-præsentation</vt:lpstr>
      <vt:lpstr>PowerPoint-præsentation</vt:lpstr>
      <vt:lpstr>Kontakt</vt:lpstr>
      <vt:lpstr>PowerPoint-præsentation</vt:lpstr>
      <vt:lpstr>PowerPoint-præsentation</vt:lpstr>
      <vt:lpstr>Målgruppe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Semester prøven</dc:title>
  <dc:creator>Frederik Trondhjem</dc:creator>
  <cp:lastModifiedBy>Frederik Trondhjem</cp:lastModifiedBy>
  <cp:revision>6</cp:revision>
  <dcterms:created xsi:type="dcterms:W3CDTF">2020-01-08T14:03:53Z</dcterms:created>
  <dcterms:modified xsi:type="dcterms:W3CDTF">2020-01-09T21:47:43Z</dcterms:modified>
</cp:coreProperties>
</file>